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5"/>
    <p:sldMasterId id="214748369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y="5143500" cx="9144000"/>
  <p:notesSz cx="6858000" cy="9144000"/>
  <p:embeddedFontLst>
    <p:embeddedFont>
      <p:font typeface="Fira Sans ExtraLight"/>
      <p:regular r:id="rId48"/>
      <p:bold r:id="rId49"/>
      <p:italic r:id="rId50"/>
      <p:boldItalic r:id="rId51"/>
    </p:embeddedFont>
    <p:embeddedFont>
      <p:font typeface="Roboto"/>
      <p:regular r:id="rId52"/>
      <p:bold r:id="rId53"/>
      <p:italic r:id="rId54"/>
      <p:boldItalic r:id="rId55"/>
    </p:embeddedFont>
    <p:embeddedFont>
      <p:font typeface="Fira Mono"/>
      <p:regular r:id="rId56"/>
      <p:bold r:id="rId57"/>
    </p:embeddedFont>
    <p:embeddedFont>
      <p:font typeface="Fira Sans Medium"/>
      <p:regular r:id="rId58"/>
      <p:bold r:id="rId59"/>
      <p:italic r:id="rId60"/>
      <p:boldItalic r:id="rId61"/>
    </p:embeddedFont>
    <p:embeddedFont>
      <p:font typeface="Fira Sans"/>
      <p:regular r:id="rId62"/>
      <p:bold r:id="rId63"/>
      <p:italic r:id="rId64"/>
      <p:boldItalic r:id="rId65"/>
    </p:embeddedFont>
    <p:embeddedFont>
      <p:font typeface="Fira Sans Light"/>
      <p:regular r:id="rId66"/>
      <p:bold r:id="rId67"/>
      <p:italic r:id="rId68"/>
      <p:boldItalic r:id="rId69"/>
    </p:embeddedFont>
    <p:embeddedFont>
      <p:font typeface="Gill Sans"/>
      <p:regular r:id="rId70"/>
      <p:bold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0573638-93B5-49D4-B7C6-C808A3F3088A}">
  <a:tblStyle styleId="{30573638-93B5-49D4-B7C6-C808A3F3088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font" Target="fonts/FiraSans-bold.fntdata"/><Relationship Id="rId21" Type="http://schemas.openxmlformats.org/officeDocument/2006/relationships/slide" Target="slides/slide14.xml"/><Relationship Id="rId68" Type="http://schemas.openxmlformats.org/officeDocument/2006/relationships/font" Target="fonts/FiraSansLight-italic.fntdata"/><Relationship Id="rId2" Type="http://schemas.openxmlformats.org/officeDocument/2006/relationships/viewProps" Target="viewProps.xml"/><Relationship Id="rId29" Type="http://schemas.openxmlformats.org/officeDocument/2006/relationships/slide" Target="slides/slide22.xml"/><Relationship Id="rId16" Type="http://schemas.openxmlformats.org/officeDocument/2006/relationships/slide" Target="slides/slide9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66" Type="http://schemas.openxmlformats.org/officeDocument/2006/relationships/font" Target="fonts/FiraSansLight-regular.fntdata"/><Relationship Id="rId24" Type="http://schemas.openxmlformats.org/officeDocument/2006/relationships/slide" Target="slides/slide17.xml"/><Relationship Id="rId53" Type="http://schemas.openxmlformats.org/officeDocument/2006/relationships/font" Target="fonts/Roboto-bold.fntdata"/><Relationship Id="rId11" Type="http://schemas.openxmlformats.org/officeDocument/2006/relationships/slide" Target="slides/slide4.xml"/><Relationship Id="rId58" Type="http://schemas.openxmlformats.org/officeDocument/2006/relationships/font" Target="fonts/FiraSansMedium-regular.fntdata"/><Relationship Id="rId74" Type="http://schemas.openxmlformats.org/officeDocument/2006/relationships/customXml" Target="../customXml/item3.xml"/><Relationship Id="rId5" Type="http://schemas.openxmlformats.org/officeDocument/2006/relationships/slideMaster" Target="slideMasters/slideMaster1.xml"/><Relationship Id="rId61" Type="http://schemas.openxmlformats.org/officeDocument/2006/relationships/font" Target="fonts/FiraSansMedium-boldItalic.fntdata"/><Relationship Id="rId19" Type="http://schemas.openxmlformats.org/officeDocument/2006/relationships/slide" Target="slides/slide12.xml"/><Relationship Id="rId43" Type="http://schemas.openxmlformats.org/officeDocument/2006/relationships/slide" Target="slides/slide36.xml"/><Relationship Id="rId48" Type="http://schemas.openxmlformats.org/officeDocument/2006/relationships/font" Target="fonts/FiraSansExtraLight-regular.fntdata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64" Type="http://schemas.openxmlformats.org/officeDocument/2006/relationships/font" Target="fonts/FiraSans-italic.fntdata"/><Relationship Id="rId22" Type="http://schemas.openxmlformats.org/officeDocument/2006/relationships/slide" Target="slides/slide15.xml"/><Relationship Id="rId69" Type="http://schemas.openxmlformats.org/officeDocument/2006/relationships/font" Target="fonts/FiraSansLight-boldItalic.fntdata"/><Relationship Id="rId27" Type="http://schemas.openxmlformats.org/officeDocument/2006/relationships/slide" Target="slides/slide20.xml"/><Relationship Id="rId56" Type="http://schemas.openxmlformats.org/officeDocument/2006/relationships/font" Target="fonts/FiraMono-regular.fntdata"/><Relationship Id="rId14" Type="http://schemas.openxmlformats.org/officeDocument/2006/relationships/slide" Target="slides/slide7.xml"/><Relationship Id="rId8" Type="http://schemas.openxmlformats.org/officeDocument/2006/relationships/slide" Target="slides/slide1.xml"/><Relationship Id="rId51" Type="http://schemas.openxmlformats.org/officeDocument/2006/relationships/font" Target="fonts/FiraSansExtraLight-boldItalic.fntdata"/><Relationship Id="rId72" Type="http://schemas.openxmlformats.org/officeDocument/2006/relationships/customXml" Target="../customXml/item1.xml"/><Relationship Id="rId3" Type="http://schemas.openxmlformats.org/officeDocument/2006/relationships/presProps" Target="presProps.xml"/><Relationship Id="rId46" Type="http://schemas.openxmlformats.org/officeDocument/2006/relationships/slide" Target="slides/slide39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67" Type="http://schemas.openxmlformats.org/officeDocument/2006/relationships/font" Target="fonts/FiraSansLight-bold.fntdata"/><Relationship Id="rId25" Type="http://schemas.openxmlformats.org/officeDocument/2006/relationships/slide" Target="slides/slide18.xml"/><Relationship Id="rId12" Type="http://schemas.openxmlformats.org/officeDocument/2006/relationships/slide" Target="slides/slide5.xml"/><Relationship Id="rId59" Type="http://schemas.openxmlformats.org/officeDocument/2006/relationships/font" Target="fonts/FiraSansMedium-bold.fntdata"/><Relationship Id="rId17" Type="http://schemas.openxmlformats.org/officeDocument/2006/relationships/slide" Target="slides/slide10.xml"/><Relationship Id="rId41" Type="http://schemas.openxmlformats.org/officeDocument/2006/relationships/slide" Target="slides/slide34.xml"/><Relationship Id="rId70" Type="http://schemas.openxmlformats.org/officeDocument/2006/relationships/font" Target="fonts/GillSans-regular.fntdata"/><Relationship Id="rId62" Type="http://schemas.openxmlformats.org/officeDocument/2006/relationships/font" Target="fonts/FiraSans-regular.fntdata"/><Relationship Id="rId20" Type="http://schemas.openxmlformats.org/officeDocument/2006/relationships/slide" Target="slides/slide13.xml"/><Relationship Id="rId54" Type="http://schemas.openxmlformats.org/officeDocument/2006/relationships/font" Target="fonts/Roboto-italic.fntdata"/><Relationship Id="rId1" Type="http://schemas.openxmlformats.org/officeDocument/2006/relationships/theme" Target="theme/theme1.xml"/><Relationship Id="rId6" Type="http://schemas.openxmlformats.org/officeDocument/2006/relationships/slideMaster" Target="slideMasters/slideMaster2.xml"/><Relationship Id="rId49" Type="http://schemas.openxmlformats.org/officeDocument/2006/relationships/font" Target="fonts/FiraSansExtraLight-bold.fntdata"/><Relationship Id="rId36" Type="http://schemas.openxmlformats.org/officeDocument/2006/relationships/slide" Target="slides/slide29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57" Type="http://schemas.openxmlformats.org/officeDocument/2006/relationships/font" Target="fonts/FiraMono-bold.fntdata"/><Relationship Id="rId15" Type="http://schemas.openxmlformats.org/officeDocument/2006/relationships/slide" Target="slides/slide8.xml"/><Relationship Id="rId44" Type="http://schemas.openxmlformats.org/officeDocument/2006/relationships/slide" Target="slides/slide37.xml"/><Relationship Id="rId31" Type="http://schemas.openxmlformats.org/officeDocument/2006/relationships/slide" Target="slides/slide24.xml"/><Relationship Id="rId65" Type="http://schemas.openxmlformats.org/officeDocument/2006/relationships/font" Target="fonts/FiraSans-boldItalic.fntdata"/><Relationship Id="rId60" Type="http://schemas.openxmlformats.org/officeDocument/2006/relationships/font" Target="fonts/FiraSansMedium-italic.fntdata"/><Relationship Id="rId52" Type="http://schemas.openxmlformats.org/officeDocument/2006/relationships/font" Target="fonts/Roboto-regular.fntdata"/><Relationship Id="rId10" Type="http://schemas.openxmlformats.org/officeDocument/2006/relationships/slide" Target="slides/slide3.xml"/><Relationship Id="rId73" Type="http://schemas.openxmlformats.org/officeDocument/2006/relationships/customXml" Target="../customXml/item2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39" Type="http://schemas.openxmlformats.org/officeDocument/2006/relationships/slide" Target="slides/slide3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4" Type="http://schemas.openxmlformats.org/officeDocument/2006/relationships/slide" Target="slides/slide27.xml"/><Relationship Id="rId50" Type="http://schemas.openxmlformats.org/officeDocument/2006/relationships/font" Target="fonts/FiraSansExtraLight-italic.fntdata"/><Relationship Id="rId55" Type="http://schemas.openxmlformats.org/officeDocument/2006/relationships/font" Target="fonts/Roboto-boldItalic.fntdata"/><Relationship Id="rId7" Type="http://schemas.openxmlformats.org/officeDocument/2006/relationships/notesMaster" Target="notesMasters/notesMaster1.xml"/><Relationship Id="rId71" Type="http://schemas.openxmlformats.org/officeDocument/2006/relationships/font" Target="fonts/GillSa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0b9c895178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0b9c895178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0b9c895178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0b9c895178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0ce98199b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0ce98199b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0ce98199b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0ce98199b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0ce98199b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0ce98199b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0ceefec6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0ceefec6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0ceefec67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0ceefec67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0ceefec67b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0ceefec67b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0ceefec67b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0ceefec67b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0b9c895178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0b9c895178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0ceefec67b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0ceefec67b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0ceefec67b_1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0ceefec67b_1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0ce98199b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0ce98199b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0b9c895178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0b9c895178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0ceefec67b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0ceefec67b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0ceefec67b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30ceefec67b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0b9c895178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0b9c895178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0ceefec67b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30ceefec67b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0ceefec67b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0ceefec67b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0bbd60df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0bbd60df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0ceefec67b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0ceefec67b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0ceefec67b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0ceefec67b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0ce98199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0ce98199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0bbd60dfd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0bbd60dfd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0bbd60dfd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30bbd60dfd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0b9c895178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0b9c895178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0b9c895178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30b9c895178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0b9c895178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30b9c895178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0b9c895178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30b9c895178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0ceefec67b_1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30ceefec67b_1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0ceefec67b_1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30ceefec67b_1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0ceefec67b_1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30ceefec67b_1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0ceefec67b_1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0ceefec67b_1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0d2d8d3b8f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0d2d8d3b8f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0ceefec67b_1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0ceefec67b_1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0d2d8d3b8f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0d2d8d3b8f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0d2d8d3b8f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0d2d8d3b8f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0d2d8d3b8f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0d2d8d3b8f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0d2d8d3b8f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0d2d8d3b8f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0ceefec67b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0ceefec67b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 with subtitle" type="title">
  <p:cSld name="TITLE">
    <p:bg>
      <p:bgPr>
        <a:solidFill>
          <a:schemeClr val="l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166275" y="147013"/>
            <a:ext cx="8811600" cy="484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>
            <a:off x="648300" y="1634500"/>
            <a:ext cx="4570200" cy="16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48300" y="1149938"/>
            <a:ext cx="48363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2" type="body"/>
          </p:nvPr>
        </p:nvSpPr>
        <p:spPr>
          <a:xfrm>
            <a:off x="5218350" y="931138"/>
            <a:ext cx="2613900" cy="3281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→"/>
              <a:defRPr>
                <a:solidFill>
                  <a:schemeClr val="dk2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·"/>
              <a:defRPr>
                <a:solidFill>
                  <a:schemeClr val="dk2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·"/>
              <a:defRPr>
                <a:solidFill>
                  <a:schemeClr val="dk2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·"/>
              <a:defRPr>
                <a:solidFill>
                  <a:schemeClr val="dk2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·"/>
              <a:defRPr>
                <a:solidFill>
                  <a:schemeClr val="dk2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·"/>
              <a:defRPr>
                <a:solidFill>
                  <a:schemeClr val="dk2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·"/>
              <a:defRPr>
                <a:solidFill>
                  <a:schemeClr val="dk2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·"/>
              <a:defRPr>
                <a:solidFill>
                  <a:schemeClr val="dk2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·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" name="Google Shape;17;p2"/>
          <p:cNvSpPr/>
          <p:nvPr/>
        </p:nvSpPr>
        <p:spPr>
          <a:xfrm>
            <a:off x="8563187" y="266488"/>
            <a:ext cx="275732" cy="310955"/>
          </a:xfrm>
          <a:custGeom>
            <a:rect b="b" l="l" r="r" t="t"/>
            <a:pathLst>
              <a:path extrusionOk="0" h="210105" w="183821">
                <a:moveTo>
                  <a:pt x="56200" y="84646"/>
                </a:moveTo>
                <a:lnTo>
                  <a:pt x="56227" y="117418"/>
                </a:lnTo>
                <a:lnTo>
                  <a:pt x="31635" y="103361"/>
                </a:lnTo>
                <a:lnTo>
                  <a:pt x="31635" y="70589"/>
                </a:lnTo>
                <a:lnTo>
                  <a:pt x="98925" y="32134"/>
                </a:lnTo>
                <a:lnTo>
                  <a:pt x="99036" y="32189"/>
                </a:lnTo>
                <a:lnTo>
                  <a:pt x="98953" y="32134"/>
                </a:lnTo>
                <a:lnTo>
                  <a:pt x="67345" y="14057"/>
                </a:lnTo>
                <a:lnTo>
                  <a:pt x="91910" y="0"/>
                </a:lnTo>
                <a:lnTo>
                  <a:pt x="183820" y="52540"/>
                </a:lnTo>
                <a:lnTo>
                  <a:pt x="183820" y="121438"/>
                </a:lnTo>
                <a:lnTo>
                  <a:pt x="159228" y="135467"/>
                </a:lnTo>
                <a:lnTo>
                  <a:pt x="159228" y="66569"/>
                </a:lnTo>
                <a:lnTo>
                  <a:pt x="123545" y="46191"/>
                </a:lnTo>
                <a:lnTo>
                  <a:pt x="123517" y="46191"/>
                </a:lnTo>
                <a:close/>
                <a:moveTo>
                  <a:pt x="127593" y="84646"/>
                </a:moveTo>
                <a:lnTo>
                  <a:pt x="98925" y="68260"/>
                </a:lnTo>
                <a:lnTo>
                  <a:pt x="123517" y="54204"/>
                </a:lnTo>
                <a:lnTo>
                  <a:pt x="152186" y="70589"/>
                </a:lnTo>
                <a:lnTo>
                  <a:pt x="152186" y="147556"/>
                </a:lnTo>
                <a:lnTo>
                  <a:pt x="183820" y="129479"/>
                </a:lnTo>
                <a:lnTo>
                  <a:pt x="183820" y="157565"/>
                </a:lnTo>
                <a:lnTo>
                  <a:pt x="91910" y="210105"/>
                </a:lnTo>
                <a:lnTo>
                  <a:pt x="31607" y="175642"/>
                </a:lnTo>
                <a:lnTo>
                  <a:pt x="31607" y="147556"/>
                </a:lnTo>
                <a:lnTo>
                  <a:pt x="91910" y="181991"/>
                </a:lnTo>
                <a:lnTo>
                  <a:pt x="127565" y="161585"/>
                </a:lnTo>
                <a:lnTo>
                  <a:pt x="127593" y="161585"/>
                </a:lnTo>
                <a:lnTo>
                  <a:pt x="127593" y="84646"/>
                </a:lnTo>
                <a:close/>
                <a:moveTo>
                  <a:pt x="91910" y="145864"/>
                </a:moveTo>
                <a:lnTo>
                  <a:pt x="120578" y="129479"/>
                </a:lnTo>
                <a:lnTo>
                  <a:pt x="120578" y="157565"/>
                </a:lnTo>
                <a:lnTo>
                  <a:pt x="91910" y="173950"/>
                </a:lnTo>
                <a:lnTo>
                  <a:pt x="24593" y="135467"/>
                </a:lnTo>
                <a:lnTo>
                  <a:pt x="24593" y="171621"/>
                </a:lnTo>
                <a:lnTo>
                  <a:pt x="0" y="157565"/>
                </a:lnTo>
                <a:lnTo>
                  <a:pt x="0" y="52540"/>
                </a:lnTo>
                <a:lnTo>
                  <a:pt x="60303" y="18049"/>
                </a:lnTo>
                <a:lnTo>
                  <a:pt x="84896" y="32134"/>
                </a:lnTo>
                <a:lnTo>
                  <a:pt x="24593" y="66569"/>
                </a:lnTo>
                <a:lnTo>
                  <a:pt x="24593" y="107353"/>
                </a:lnTo>
                <a:lnTo>
                  <a:pt x="24593" y="107381"/>
                </a:lnTo>
                <a:close/>
              </a:path>
            </a:pathLst>
          </a:custGeom>
          <a:solidFill>
            <a:srgbClr val="E3E5E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+subtitle and body">
  <p:cSld name="TITLE_AND_BODY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title"/>
          </p:nvPr>
        </p:nvSpPr>
        <p:spPr>
          <a:xfrm>
            <a:off x="648300" y="577238"/>
            <a:ext cx="5885700" cy="5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648300" y="1721225"/>
            <a:ext cx="7847700" cy="284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→"/>
              <a:defRPr sz="1600"/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·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95850" y="4629675"/>
            <a:ext cx="343200" cy="310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1"/>
          <p:cNvSpPr txBox="1"/>
          <p:nvPr>
            <p:ph idx="2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0" lIns="180000" spcFirstLastPara="1" rIns="18000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" name="Google Shape;58;p11"/>
          <p:cNvSpPr txBox="1"/>
          <p:nvPr>
            <p:ph idx="3" type="body"/>
          </p:nvPr>
        </p:nvSpPr>
        <p:spPr>
          <a:xfrm>
            <a:off x="648300" y="1078113"/>
            <a:ext cx="5885700" cy="31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accent2"/>
                </a:solidFill>
                <a:latin typeface="Fira Sans ExtraLight"/>
                <a:ea typeface="Fira Sans ExtraLight"/>
                <a:cs typeface="Fira Sans ExtraLight"/>
                <a:sym typeface="Fira Sans ExtraLight"/>
              </a:defRPr>
            </a:lvl1pPr>
            <a:lvl2pPr indent="-234950" lvl="1" marL="914400"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2pPr>
            <a:lvl3pPr indent="-234950" lvl="2" marL="1371600"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3pPr>
            <a:lvl4pPr indent="-234950" lvl="3" marL="1828800"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4pPr>
            <a:lvl5pPr indent="-234950" lvl="4" marL="2286000"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5pPr>
            <a:lvl6pPr indent="-234950" lvl="5" marL="2743200"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6pPr>
            <a:lvl7pPr indent="-234950" lvl="6" marL="3200400"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7pPr>
            <a:lvl8pPr indent="-234950" lvl="7" marL="3657600"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8pPr>
            <a:lvl9pPr indent="-234950" lvl="8" marL="4114800">
              <a:spcBef>
                <a:spcPts val="1600"/>
              </a:spcBef>
              <a:spcAft>
                <a:spcPts val="1600"/>
              </a:spcAft>
              <a:buSzPts val="100"/>
              <a:buChar char="·"/>
              <a:defRPr sz="1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text">
  <p:cSld name="TITLE_AND_BODY_1"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4572000" y="151388"/>
            <a:ext cx="4410600" cy="48408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424800" lIns="424800" spcFirstLastPara="1" rIns="424800" wrap="square" tIns="612000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→"/>
              <a:defRPr sz="1400">
                <a:solidFill>
                  <a:schemeClr val="lt1"/>
                </a:solidFill>
              </a:defRPr>
            </a:lvl1pPr>
            <a:lvl2pPr indent="-304800" lvl="1" marL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·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·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·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·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·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·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·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200"/>
              <a:buChar char="·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12"/>
          <p:cNvSpPr txBox="1"/>
          <p:nvPr>
            <p:ph type="title"/>
          </p:nvPr>
        </p:nvSpPr>
        <p:spPr>
          <a:xfrm>
            <a:off x="648300" y="577238"/>
            <a:ext cx="3564000" cy="5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2" name="Google Shape;62;p12"/>
          <p:cNvSpPr txBox="1"/>
          <p:nvPr>
            <p:ph idx="2" type="body"/>
          </p:nvPr>
        </p:nvSpPr>
        <p:spPr>
          <a:xfrm>
            <a:off x="648300" y="1805988"/>
            <a:ext cx="3564000" cy="276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ExtraLight"/>
              <a:buChar char="→"/>
              <a:defRPr sz="1600">
                <a:latin typeface="Fira Sans ExtraLight"/>
                <a:ea typeface="Fira Sans ExtraLight"/>
                <a:cs typeface="Fira Sans ExtraLight"/>
                <a:sym typeface="Fira Sans ExtraLight"/>
              </a:defRPr>
            </a:lvl1pPr>
            <a:lvl2pPr indent="-3302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Fira Sans ExtraLight"/>
              <a:buChar char="·"/>
              <a:defRPr sz="1600">
                <a:latin typeface="Fira Sans ExtraLight"/>
                <a:ea typeface="Fira Sans ExtraLight"/>
                <a:cs typeface="Fira Sans ExtraLight"/>
                <a:sym typeface="Fira Sans ExtraLight"/>
              </a:defRPr>
            </a:lvl2pPr>
            <a:lvl3pPr indent="-3302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Fira Sans ExtraLight"/>
              <a:buChar char="·"/>
              <a:defRPr sz="1600">
                <a:latin typeface="Fira Sans ExtraLight"/>
                <a:ea typeface="Fira Sans ExtraLight"/>
                <a:cs typeface="Fira Sans ExtraLight"/>
                <a:sym typeface="Fira Sans ExtraLight"/>
              </a:defRPr>
            </a:lvl3pPr>
            <a:lvl4pPr indent="-3302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Fira Sans ExtraLight"/>
              <a:buChar char="·"/>
              <a:defRPr sz="1600">
                <a:latin typeface="Fira Sans ExtraLight"/>
                <a:ea typeface="Fira Sans ExtraLight"/>
                <a:cs typeface="Fira Sans ExtraLight"/>
                <a:sym typeface="Fira Sans ExtraLight"/>
              </a:defRPr>
            </a:lvl4pPr>
            <a:lvl5pPr indent="-3302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Fira Sans ExtraLight"/>
              <a:buChar char="·"/>
              <a:defRPr sz="1600">
                <a:latin typeface="Fira Sans ExtraLight"/>
                <a:ea typeface="Fira Sans ExtraLight"/>
                <a:cs typeface="Fira Sans ExtraLight"/>
                <a:sym typeface="Fira Sans ExtraLight"/>
              </a:defRPr>
            </a:lvl5pPr>
            <a:lvl6pPr indent="-3302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Fira Sans ExtraLight"/>
              <a:buChar char="·"/>
              <a:defRPr sz="1600">
                <a:latin typeface="Fira Sans ExtraLight"/>
                <a:ea typeface="Fira Sans ExtraLight"/>
                <a:cs typeface="Fira Sans ExtraLight"/>
                <a:sym typeface="Fira Sans ExtraLight"/>
              </a:defRPr>
            </a:lvl6pPr>
            <a:lvl7pPr indent="-3302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Fira Sans ExtraLight"/>
              <a:buChar char="·"/>
              <a:defRPr sz="1600">
                <a:latin typeface="Fira Sans ExtraLight"/>
                <a:ea typeface="Fira Sans ExtraLight"/>
                <a:cs typeface="Fira Sans ExtraLight"/>
                <a:sym typeface="Fira Sans ExtraLight"/>
              </a:defRPr>
            </a:lvl7pPr>
            <a:lvl8pPr indent="-3302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Fira Sans ExtraLight"/>
              <a:buChar char="·"/>
              <a:defRPr sz="1600">
                <a:latin typeface="Fira Sans ExtraLight"/>
                <a:ea typeface="Fira Sans ExtraLight"/>
                <a:cs typeface="Fira Sans ExtraLight"/>
                <a:sym typeface="Fira Sans ExtraLight"/>
              </a:defRPr>
            </a:lvl8pPr>
            <a:lvl9pPr indent="-3302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Fira Sans ExtraLight"/>
              <a:buChar char="·"/>
              <a:defRPr sz="1600">
                <a:latin typeface="Fira Sans ExtraLight"/>
                <a:ea typeface="Fira Sans ExtraLight"/>
                <a:cs typeface="Fira Sans ExtraLight"/>
                <a:sym typeface="Fira Sans ExtraLight"/>
              </a:defRPr>
            </a:lvl9pPr>
          </a:lstStyle>
          <a:p/>
        </p:txBody>
      </p:sp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495850" y="4629675"/>
            <a:ext cx="343200" cy="310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2"/>
          <p:cNvSpPr txBox="1"/>
          <p:nvPr>
            <p:ph idx="3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0" lIns="180000" spcFirstLastPara="1" rIns="18000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12"/>
          <p:cNvSpPr/>
          <p:nvPr/>
        </p:nvSpPr>
        <p:spPr>
          <a:xfrm>
            <a:off x="8563187" y="266488"/>
            <a:ext cx="275732" cy="310955"/>
          </a:xfrm>
          <a:custGeom>
            <a:rect b="b" l="l" r="r" t="t"/>
            <a:pathLst>
              <a:path extrusionOk="0" h="210105" w="183821">
                <a:moveTo>
                  <a:pt x="56200" y="84646"/>
                </a:moveTo>
                <a:lnTo>
                  <a:pt x="56227" y="117418"/>
                </a:lnTo>
                <a:lnTo>
                  <a:pt x="31635" y="103361"/>
                </a:lnTo>
                <a:lnTo>
                  <a:pt x="31635" y="70589"/>
                </a:lnTo>
                <a:lnTo>
                  <a:pt x="98925" y="32134"/>
                </a:lnTo>
                <a:lnTo>
                  <a:pt x="99036" y="32189"/>
                </a:lnTo>
                <a:lnTo>
                  <a:pt x="98953" y="32134"/>
                </a:lnTo>
                <a:lnTo>
                  <a:pt x="67345" y="14057"/>
                </a:lnTo>
                <a:lnTo>
                  <a:pt x="91910" y="0"/>
                </a:lnTo>
                <a:lnTo>
                  <a:pt x="183820" y="52540"/>
                </a:lnTo>
                <a:lnTo>
                  <a:pt x="183820" y="121438"/>
                </a:lnTo>
                <a:lnTo>
                  <a:pt x="159228" y="135467"/>
                </a:lnTo>
                <a:lnTo>
                  <a:pt x="159228" y="66569"/>
                </a:lnTo>
                <a:lnTo>
                  <a:pt x="123545" y="46191"/>
                </a:lnTo>
                <a:lnTo>
                  <a:pt x="123517" y="46191"/>
                </a:lnTo>
                <a:close/>
                <a:moveTo>
                  <a:pt x="127593" y="84646"/>
                </a:moveTo>
                <a:lnTo>
                  <a:pt x="98925" y="68260"/>
                </a:lnTo>
                <a:lnTo>
                  <a:pt x="123517" y="54204"/>
                </a:lnTo>
                <a:lnTo>
                  <a:pt x="152186" y="70589"/>
                </a:lnTo>
                <a:lnTo>
                  <a:pt x="152186" y="147556"/>
                </a:lnTo>
                <a:lnTo>
                  <a:pt x="183820" y="129479"/>
                </a:lnTo>
                <a:lnTo>
                  <a:pt x="183820" y="157565"/>
                </a:lnTo>
                <a:lnTo>
                  <a:pt x="91910" y="210105"/>
                </a:lnTo>
                <a:lnTo>
                  <a:pt x="31607" y="175642"/>
                </a:lnTo>
                <a:lnTo>
                  <a:pt x="31607" y="147556"/>
                </a:lnTo>
                <a:lnTo>
                  <a:pt x="91910" y="181991"/>
                </a:lnTo>
                <a:lnTo>
                  <a:pt x="127565" y="161585"/>
                </a:lnTo>
                <a:lnTo>
                  <a:pt x="127593" y="161585"/>
                </a:lnTo>
                <a:lnTo>
                  <a:pt x="127593" y="84646"/>
                </a:lnTo>
                <a:close/>
                <a:moveTo>
                  <a:pt x="91910" y="145864"/>
                </a:moveTo>
                <a:lnTo>
                  <a:pt x="120578" y="129479"/>
                </a:lnTo>
                <a:lnTo>
                  <a:pt x="120578" y="157565"/>
                </a:lnTo>
                <a:lnTo>
                  <a:pt x="91910" y="173950"/>
                </a:lnTo>
                <a:lnTo>
                  <a:pt x="24593" y="135467"/>
                </a:lnTo>
                <a:lnTo>
                  <a:pt x="24593" y="171621"/>
                </a:lnTo>
                <a:lnTo>
                  <a:pt x="0" y="157565"/>
                </a:lnTo>
                <a:lnTo>
                  <a:pt x="0" y="52540"/>
                </a:lnTo>
                <a:lnTo>
                  <a:pt x="60303" y="18049"/>
                </a:lnTo>
                <a:lnTo>
                  <a:pt x="84896" y="32134"/>
                </a:lnTo>
                <a:lnTo>
                  <a:pt x="24593" y="66569"/>
                </a:lnTo>
                <a:lnTo>
                  <a:pt x="24593" y="107353"/>
                </a:lnTo>
                <a:lnTo>
                  <a:pt x="24593" y="107381"/>
                </a:lnTo>
                <a:close/>
              </a:path>
            </a:pathLst>
          </a:custGeom>
          <a:solidFill>
            <a:srgbClr val="E3E5E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 layout 1">
  <p:cSld name="CUSTOM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title"/>
          </p:nvPr>
        </p:nvSpPr>
        <p:spPr>
          <a:xfrm>
            <a:off x="2886550" y="890888"/>
            <a:ext cx="4068300" cy="76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idx="12" type="sldNum"/>
          </p:nvPr>
        </p:nvSpPr>
        <p:spPr>
          <a:xfrm>
            <a:off x="8495850" y="4629675"/>
            <a:ext cx="343200" cy="310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buClr>
                <a:srgbClr val="000000"/>
              </a:buClr>
              <a:buSzPts val="1000"/>
              <a:buFont typeface="Arial"/>
              <a:buNone/>
              <a:defRPr/>
            </a:lvl1pPr>
            <a:lvl2pPr lvl="1">
              <a:buClr>
                <a:srgbClr val="000000"/>
              </a:buClr>
              <a:buSzPts val="1000"/>
              <a:buFont typeface="Arial"/>
              <a:buNone/>
              <a:defRPr/>
            </a:lvl2pPr>
            <a:lvl3pPr lvl="2">
              <a:buClr>
                <a:srgbClr val="000000"/>
              </a:buClr>
              <a:buSzPts val="1000"/>
              <a:buFont typeface="Arial"/>
              <a:buNone/>
              <a:defRPr/>
            </a:lvl3pPr>
            <a:lvl4pPr lvl="3">
              <a:buClr>
                <a:srgbClr val="000000"/>
              </a:buClr>
              <a:buSzPts val="1000"/>
              <a:buFont typeface="Arial"/>
              <a:buNone/>
              <a:defRPr/>
            </a:lvl4pPr>
            <a:lvl5pPr lvl="4">
              <a:buClr>
                <a:srgbClr val="000000"/>
              </a:buClr>
              <a:buSzPts val="1000"/>
              <a:buFont typeface="Arial"/>
              <a:buNone/>
              <a:defRPr/>
            </a:lvl5pPr>
            <a:lvl6pPr lvl="5">
              <a:buClr>
                <a:srgbClr val="000000"/>
              </a:buClr>
              <a:buSzPts val="1000"/>
              <a:buFont typeface="Arial"/>
              <a:buNone/>
              <a:defRPr/>
            </a:lvl6pPr>
            <a:lvl7pPr lvl="6">
              <a:buClr>
                <a:srgbClr val="000000"/>
              </a:buClr>
              <a:buSzPts val="1000"/>
              <a:buFont typeface="Arial"/>
              <a:buNone/>
              <a:defRPr/>
            </a:lvl7pPr>
            <a:lvl8pPr lvl="7">
              <a:buClr>
                <a:srgbClr val="000000"/>
              </a:buClr>
              <a:buSzPts val="1000"/>
              <a:buFont typeface="Arial"/>
              <a:buNone/>
              <a:defRPr/>
            </a:lvl8pPr>
            <a:lvl9pPr lvl="8">
              <a:buClr>
                <a:srgbClr val="000000"/>
              </a:buClr>
              <a:buSzPts val="10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3"/>
          <p:cNvSpPr txBox="1"/>
          <p:nvPr>
            <p:ph idx="1" type="body"/>
          </p:nvPr>
        </p:nvSpPr>
        <p:spPr>
          <a:xfrm>
            <a:off x="161550" y="151425"/>
            <a:ext cx="2448900" cy="484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3495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"/>
              <a:buChar char="→"/>
              <a:defRPr sz="100">
                <a:solidFill>
                  <a:schemeClr val="lt2"/>
                </a:solidFill>
              </a:defRPr>
            </a:lvl1pPr>
            <a:lvl2pPr indent="-234950" lvl="1" marL="914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"/>
              <a:buChar char="·"/>
              <a:defRPr sz="100">
                <a:solidFill>
                  <a:schemeClr val="lt2"/>
                </a:solidFill>
              </a:defRPr>
            </a:lvl2pPr>
            <a:lvl3pPr indent="-234950" lvl="2" marL="1371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"/>
              <a:buChar char="·"/>
              <a:defRPr sz="100">
                <a:solidFill>
                  <a:schemeClr val="lt2"/>
                </a:solidFill>
              </a:defRPr>
            </a:lvl3pPr>
            <a:lvl4pPr indent="-234950" lvl="3" marL="1828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"/>
              <a:buChar char="·"/>
              <a:defRPr sz="100">
                <a:solidFill>
                  <a:schemeClr val="lt2"/>
                </a:solidFill>
              </a:defRPr>
            </a:lvl4pPr>
            <a:lvl5pPr indent="-234950" lvl="4" marL="22860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"/>
              <a:buChar char="·"/>
              <a:defRPr sz="100">
                <a:solidFill>
                  <a:schemeClr val="lt2"/>
                </a:solidFill>
              </a:defRPr>
            </a:lvl5pPr>
            <a:lvl6pPr indent="-234950" lvl="5" marL="27432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"/>
              <a:buChar char="·"/>
              <a:defRPr sz="100">
                <a:solidFill>
                  <a:schemeClr val="lt2"/>
                </a:solidFill>
              </a:defRPr>
            </a:lvl6pPr>
            <a:lvl7pPr indent="-234950" lvl="6" marL="3200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"/>
              <a:buChar char="·"/>
              <a:defRPr sz="100">
                <a:solidFill>
                  <a:schemeClr val="lt2"/>
                </a:solidFill>
              </a:defRPr>
            </a:lvl7pPr>
            <a:lvl8pPr indent="-234950" lvl="7" marL="3657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"/>
              <a:buChar char="·"/>
              <a:defRPr sz="100">
                <a:solidFill>
                  <a:schemeClr val="lt2"/>
                </a:solidFill>
              </a:defRPr>
            </a:lvl8pPr>
            <a:lvl9pPr indent="-234950" lvl="8" marL="411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00"/>
              <a:buChar char="·"/>
              <a:defRPr sz="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2" type="subTitle"/>
          </p:nvPr>
        </p:nvSpPr>
        <p:spPr>
          <a:xfrm>
            <a:off x="2905438" y="577238"/>
            <a:ext cx="4068300" cy="3138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idx="3" type="body"/>
          </p:nvPr>
        </p:nvSpPr>
        <p:spPr>
          <a:xfrm>
            <a:off x="3240885" y="2210400"/>
            <a:ext cx="2268000" cy="76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→"/>
              <a:defRPr sz="1000"/>
            </a:lvl1pPr>
            <a:lvl2pPr indent="-292100" lvl="1" marL="9144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2pPr>
            <a:lvl3pPr indent="-292100" lvl="2" marL="13716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3pPr>
            <a:lvl4pPr indent="-292100" lvl="3" marL="18288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4pPr>
            <a:lvl5pPr indent="-292100" lvl="4" marL="22860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5pPr>
            <a:lvl6pPr indent="-292100" lvl="5" marL="27432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6pPr>
            <a:lvl7pPr indent="-292100" lvl="6" marL="32004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7pPr>
            <a:lvl8pPr indent="-292100" lvl="7" marL="36576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8pPr>
            <a:lvl9pPr indent="-292100" lvl="8" marL="4114800">
              <a:spcBef>
                <a:spcPts val="1600"/>
              </a:spcBef>
              <a:spcAft>
                <a:spcPts val="1600"/>
              </a:spcAft>
              <a:buSzPts val="1000"/>
              <a:buChar char="·"/>
              <a:defRPr sz="1000"/>
            </a:lvl9pPr>
          </a:lstStyle>
          <a:p/>
        </p:txBody>
      </p:sp>
      <p:sp>
        <p:nvSpPr>
          <p:cNvPr id="72" name="Google Shape;72;p13"/>
          <p:cNvSpPr txBox="1"/>
          <p:nvPr>
            <p:ph idx="4" type="body"/>
          </p:nvPr>
        </p:nvSpPr>
        <p:spPr>
          <a:xfrm>
            <a:off x="6218850" y="2210400"/>
            <a:ext cx="2269200" cy="76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→"/>
              <a:defRPr sz="10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Char char="·"/>
              <a:defRPr sz="1000"/>
            </a:lvl9pPr>
          </a:lstStyle>
          <a:p/>
        </p:txBody>
      </p:sp>
      <p:sp>
        <p:nvSpPr>
          <p:cNvPr id="73" name="Google Shape;73;p13"/>
          <p:cNvSpPr txBox="1"/>
          <p:nvPr>
            <p:ph idx="5" type="body"/>
          </p:nvPr>
        </p:nvSpPr>
        <p:spPr>
          <a:xfrm>
            <a:off x="3240763" y="3521412"/>
            <a:ext cx="2268000" cy="76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→"/>
              <a:defRPr sz="10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Char char="·"/>
              <a:defRPr sz="1000"/>
            </a:lvl9pPr>
          </a:lstStyle>
          <a:p/>
        </p:txBody>
      </p:sp>
      <p:sp>
        <p:nvSpPr>
          <p:cNvPr id="74" name="Google Shape;74;p13"/>
          <p:cNvSpPr txBox="1"/>
          <p:nvPr>
            <p:ph idx="6" type="body"/>
          </p:nvPr>
        </p:nvSpPr>
        <p:spPr>
          <a:xfrm>
            <a:off x="6218850" y="3521412"/>
            <a:ext cx="2269200" cy="76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→"/>
              <a:defRPr sz="10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Char char="·"/>
              <a:defRPr sz="1000"/>
            </a:lvl9pPr>
          </a:lstStyle>
          <a:p/>
        </p:txBody>
      </p:sp>
      <p:sp>
        <p:nvSpPr>
          <p:cNvPr id="75" name="Google Shape;75;p13"/>
          <p:cNvSpPr txBox="1"/>
          <p:nvPr/>
        </p:nvSpPr>
        <p:spPr>
          <a:xfrm>
            <a:off x="3240875" y="1943875"/>
            <a:ext cx="20880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0" spcFirstLastPara="1" rIns="0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Purpose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6" name="Google Shape;76;p13"/>
          <p:cNvSpPr txBox="1"/>
          <p:nvPr/>
        </p:nvSpPr>
        <p:spPr>
          <a:xfrm>
            <a:off x="3240875" y="3267262"/>
            <a:ext cx="20874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0" spcFirstLastPara="1" rIns="0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Data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 sources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7" name="Google Shape;77;p13"/>
          <p:cNvSpPr txBox="1"/>
          <p:nvPr/>
        </p:nvSpPr>
        <p:spPr>
          <a:xfrm>
            <a:off x="6218850" y="1943875"/>
            <a:ext cx="22770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0" spcFirstLastPara="1" rIns="0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Used services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8" name="Google Shape;78;p13"/>
          <p:cNvSpPr txBox="1"/>
          <p:nvPr/>
        </p:nvSpPr>
        <p:spPr>
          <a:xfrm>
            <a:off x="6218850" y="3267262"/>
            <a:ext cx="22770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0" spcFirstLastPara="1" rIns="0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Outcome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9" name="Google Shape;79;p13"/>
          <p:cNvSpPr/>
          <p:nvPr/>
        </p:nvSpPr>
        <p:spPr>
          <a:xfrm>
            <a:off x="2886544" y="1932199"/>
            <a:ext cx="281531" cy="281540"/>
          </a:xfrm>
          <a:custGeom>
            <a:rect b="b" l="l" r="r" t="t"/>
            <a:pathLst>
              <a:path extrusionOk="0" h="5995" w="6006">
                <a:moveTo>
                  <a:pt x="463" y="231"/>
                </a:moveTo>
                <a:cubicBezTo>
                  <a:pt x="347" y="231"/>
                  <a:pt x="232" y="347"/>
                  <a:pt x="232" y="462"/>
                </a:cubicBezTo>
                <a:cubicBezTo>
                  <a:pt x="232" y="534"/>
                  <a:pt x="261" y="592"/>
                  <a:pt x="304" y="635"/>
                </a:cubicBezTo>
                <a:lnTo>
                  <a:pt x="607" y="937"/>
                </a:lnTo>
                <a:lnTo>
                  <a:pt x="405" y="937"/>
                </a:lnTo>
                <a:cubicBezTo>
                  <a:pt x="318" y="937"/>
                  <a:pt x="246" y="1009"/>
                  <a:pt x="246" y="1096"/>
                </a:cubicBezTo>
                <a:cubicBezTo>
                  <a:pt x="246" y="1139"/>
                  <a:pt x="261" y="1182"/>
                  <a:pt x="289" y="1211"/>
                </a:cubicBezTo>
                <a:lnTo>
                  <a:pt x="795" y="1715"/>
                </a:lnTo>
                <a:cubicBezTo>
                  <a:pt x="881" y="1802"/>
                  <a:pt x="997" y="1845"/>
                  <a:pt x="1127" y="1845"/>
                </a:cubicBezTo>
                <a:lnTo>
                  <a:pt x="1531" y="1845"/>
                </a:lnTo>
                <a:lnTo>
                  <a:pt x="2844" y="3170"/>
                </a:lnTo>
                <a:cubicBezTo>
                  <a:pt x="2888" y="3214"/>
                  <a:pt x="2945" y="3235"/>
                  <a:pt x="3005" y="3235"/>
                </a:cubicBezTo>
                <a:cubicBezTo>
                  <a:pt x="3065" y="3235"/>
                  <a:pt x="3126" y="3214"/>
                  <a:pt x="3176" y="3170"/>
                </a:cubicBezTo>
                <a:cubicBezTo>
                  <a:pt x="3263" y="3084"/>
                  <a:pt x="3263" y="2940"/>
                  <a:pt x="3176" y="2853"/>
                </a:cubicBezTo>
                <a:cubicBezTo>
                  <a:pt x="3176" y="2839"/>
                  <a:pt x="3176" y="2839"/>
                  <a:pt x="3176" y="2839"/>
                </a:cubicBezTo>
                <a:lnTo>
                  <a:pt x="1848" y="1528"/>
                </a:lnTo>
                <a:lnTo>
                  <a:pt x="1848" y="1125"/>
                </a:lnTo>
                <a:cubicBezTo>
                  <a:pt x="1848" y="995"/>
                  <a:pt x="1805" y="880"/>
                  <a:pt x="1718" y="793"/>
                </a:cubicBezTo>
                <a:lnTo>
                  <a:pt x="1213" y="289"/>
                </a:lnTo>
                <a:cubicBezTo>
                  <a:pt x="1177" y="260"/>
                  <a:pt x="1134" y="246"/>
                  <a:pt x="1092" y="246"/>
                </a:cubicBezTo>
                <a:cubicBezTo>
                  <a:pt x="1051" y="246"/>
                  <a:pt x="1011" y="260"/>
                  <a:pt x="982" y="289"/>
                </a:cubicBezTo>
                <a:cubicBezTo>
                  <a:pt x="953" y="318"/>
                  <a:pt x="939" y="361"/>
                  <a:pt x="939" y="404"/>
                </a:cubicBezTo>
                <a:lnTo>
                  <a:pt x="939" y="606"/>
                </a:lnTo>
                <a:lnTo>
                  <a:pt x="636" y="303"/>
                </a:lnTo>
                <a:cubicBezTo>
                  <a:pt x="593" y="260"/>
                  <a:pt x="535" y="231"/>
                  <a:pt x="463" y="231"/>
                </a:cubicBezTo>
                <a:close/>
                <a:moveTo>
                  <a:pt x="3003" y="1845"/>
                </a:moveTo>
                <a:cubicBezTo>
                  <a:pt x="2960" y="1845"/>
                  <a:pt x="2902" y="1859"/>
                  <a:pt x="2844" y="1874"/>
                </a:cubicBezTo>
                <a:lnTo>
                  <a:pt x="3494" y="2522"/>
                </a:lnTo>
                <a:cubicBezTo>
                  <a:pt x="3624" y="2637"/>
                  <a:pt x="3696" y="2810"/>
                  <a:pt x="3696" y="2998"/>
                </a:cubicBezTo>
                <a:cubicBezTo>
                  <a:pt x="3696" y="3387"/>
                  <a:pt x="3393" y="3689"/>
                  <a:pt x="3003" y="3689"/>
                </a:cubicBezTo>
                <a:cubicBezTo>
                  <a:pt x="2830" y="3689"/>
                  <a:pt x="2657" y="3617"/>
                  <a:pt x="2527" y="3487"/>
                </a:cubicBezTo>
                <a:lnTo>
                  <a:pt x="1877" y="2839"/>
                </a:lnTo>
                <a:cubicBezTo>
                  <a:pt x="1863" y="2897"/>
                  <a:pt x="1848" y="2954"/>
                  <a:pt x="1848" y="2998"/>
                </a:cubicBezTo>
                <a:cubicBezTo>
                  <a:pt x="1848" y="3646"/>
                  <a:pt x="2368" y="4150"/>
                  <a:pt x="3003" y="4150"/>
                </a:cubicBezTo>
                <a:cubicBezTo>
                  <a:pt x="3653" y="4150"/>
                  <a:pt x="4158" y="3646"/>
                  <a:pt x="4158" y="2998"/>
                </a:cubicBezTo>
                <a:cubicBezTo>
                  <a:pt x="4158" y="2364"/>
                  <a:pt x="3653" y="1845"/>
                  <a:pt x="3003" y="1845"/>
                </a:cubicBezTo>
                <a:close/>
                <a:moveTo>
                  <a:pt x="3003" y="923"/>
                </a:moveTo>
                <a:cubicBezTo>
                  <a:pt x="2772" y="923"/>
                  <a:pt x="2541" y="966"/>
                  <a:pt x="2310" y="1053"/>
                </a:cubicBezTo>
                <a:cubicBezTo>
                  <a:pt x="2310" y="1081"/>
                  <a:pt x="2310" y="1096"/>
                  <a:pt x="2310" y="1125"/>
                </a:cubicBezTo>
                <a:lnTo>
                  <a:pt x="2310" y="1341"/>
                </a:lnTo>
                <a:lnTo>
                  <a:pt x="2469" y="1485"/>
                </a:lnTo>
                <a:cubicBezTo>
                  <a:pt x="2642" y="1427"/>
                  <a:pt x="2830" y="1384"/>
                  <a:pt x="3003" y="1384"/>
                </a:cubicBezTo>
                <a:cubicBezTo>
                  <a:pt x="3898" y="1384"/>
                  <a:pt x="4620" y="2119"/>
                  <a:pt x="4620" y="2998"/>
                </a:cubicBezTo>
                <a:cubicBezTo>
                  <a:pt x="4620" y="3891"/>
                  <a:pt x="3898" y="4611"/>
                  <a:pt x="3003" y="4611"/>
                </a:cubicBezTo>
                <a:cubicBezTo>
                  <a:pt x="2123" y="4611"/>
                  <a:pt x="1386" y="3891"/>
                  <a:pt x="1386" y="2998"/>
                </a:cubicBezTo>
                <a:cubicBezTo>
                  <a:pt x="1386" y="2810"/>
                  <a:pt x="1430" y="2637"/>
                  <a:pt x="1487" y="2464"/>
                </a:cubicBezTo>
                <a:lnTo>
                  <a:pt x="1343" y="2306"/>
                </a:lnTo>
                <a:lnTo>
                  <a:pt x="1054" y="2306"/>
                </a:lnTo>
                <a:cubicBezTo>
                  <a:pt x="968" y="2537"/>
                  <a:pt x="939" y="2767"/>
                  <a:pt x="925" y="2998"/>
                </a:cubicBezTo>
                <a:cubicBezTo>
                  <a:pt x="925" y="4150"/>
                  <a:pt x="1863" y="5072"/>
                  <a:pt x="3003" y="5072"/>
                </a:cubicBezTo>
                <a:cubicBezTo>
                  <a:pt x="4158" y="5072"/>
                  <a:pt x="5082" y="4150"/>
                  <a:pt x="5082" y="2998"/>
                </a:cubicBezTo>
                <a:cubicBezTo>
                  <a:pt x="5082" y="1859"/>
                  <a:pt x="4158" y="923"/>
                  <a:pt x="3003" y="923"/>
                </a:cubicBezTo>
                <a:close/>
                <a:moveTo>
                  <a:pt x="3003" y="1"/>
                </a:moveTo>
                <a:cubicBezTo>
                  <a:pt x="2585" y="1"/>
                  <a:pt x="2195" y="102"/>
                  <a:pt x="1834" y="246"/>
                </a:cubicBezTo>
                <a:lnTo>
                  <a:pt x="2050" y="462"/>
                </a:lnTo>
                <a:cubicBezTo>
                  <a:pt x="2094" y="519"/>
                  <a:pt x="2137" y="563"/>
                  <a:pt x="2166" y="620"/>
                </a:cubicBezTo>
                <a:cubicBezTo>
                  <a:pt x="2440" y="519"/>
                  <a:pt x="2729" y="476"/>
                  <a:pt x="3003" y="462"/>
                </a:cubicBezTo>
                <a:cubicBezTo>
                  <a:pt x="4418" y="462"/>
                  <a:pt x="5544" y="1600"/>
                  <a:pt x="5544" y="2998"/>
                </a:cubicBezTo>
                <a:cubicBezTo>
                  <a:pt x="5544" y="4409"/>
                  <a:pt x="4418" y="5533"/>
                  <a:pt x="3003" y="5533"/>
                </a:cubicBezTo>
                <a:cubicBezTo>
                  <a:pt x="1603" y="5533"/>
                  <a:pt x="463" y="4409"/>
                  <a:pt x="463" y="2998"/>
                </a:cubicBezTo>
                <a:cubicBezTo>
                  <a:pt x="463" y="2709"/>
                  <a:pt x="520" y="2421"/>
                  <a:pt x="621" y="2162"/>
                </a:cubicBezTo>
                <a:cubicBezTo>
                  <a:pt x="564" y="2133"/>
                  <a:pt x="520" y="2090"/>
                  <a:pt x="463" y="2047"/>
                </a:cubicBezTo>
                <a:lnTo>
                  <a:pt x="246" y="1831"/>
                </a:lnTo>
                <a:cubicBezTo>
                  <a:pt x="87" y="2191"/>
                  <a:pt x="1" y="2594"/>
                  <a:pt x="1" y="2998"/>
                </a:cubicBezTo>
                <a:cubicBezTo>
                  <a:pt x="1" y="4654"/>
                  <a:pt x="1358" y="5994"/>
                  <a:pt x="3003" y="5994"/>
                </a:cubicBezTo>
                <a:cubicBezTo>
                  <a:pt x="4663" y="5994"/>
                  <a:pt x="6006" y="4654"/>
                  <a:pt x="6006" y="2998"/>
                </a:cubicBezTo>
                <a:cubicBezTo>
                  <a:pt x="6006" y="1355"/>
                  <a:pt x="4663" y="1"/>
                  <a:pt x="30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2905438" y="3260725"/>
            <a:ext cx="243747" cy="236445"/>
          </a:xfrm>
          <a:custGeom>
            <a:rect b="b" l="l" r="r" t="t"/>
            <a:pathLst>
              <a:path extrusionOk="0" h="5364" w="5432">
                <a:moveTo>
                  <a:pt x="225" y="0"/>
                </a:moveTo>
                <a:cubicBezTo>
                  <a:pt x="99" y="0"/>
                  <a:pt x="0" y="98"/>
                  <a:pt x="0" y="224"/>
                </a:cubicBezTo>
                <a:cubicBezTo>
                  <a:pt x="0" y="294"/>
                  <a:pt x="28" y="350"/>
                  <a:pt x="71" y="392"/>
                </a:cubicBezTo>
                <a:lnTo>
                  <a:pt x="845" y="1146"/>
                </a:lnTo>
                <a:cubicBezTo>
                  <a:pt x="887" y="1188"/>
                  <a:pt x="901" y="1243"/>
                  <a:pt x="901" y="1313"/>
                </a:cubicBezTo>
                <a:lnTo>
                  <a:pt x="901" y="2459"/>
                </a:lnTo>
                <a:lnTo>
                  <a:pt x="225" y="2459"/>
                </a:lnTo>
                <a:lnTo>
                  <a:pt x="1126" y="3353"/>
                </a:lnTo>
                <a:lnTo>
                  <a:pt x="2026" y="2459"/>
                </a:lnTo>
                <a:lnTo>
                  <a:pt x="1351" y="2459"/>
                </a:lnTo>
                <a:lnTo>
                  <a:pt x="1351" y="1313"/>
                </a:lnTo>
                <a:cubicBezTo>
                  <a:pt x="1351" y="1132"/>
                  <a:pt x="1281" y="964"/>
                  <a:pt x="1154" y="838"/>
                </a:cubicBezTo>
                <a:lnTo>
                  <a:pt x="394" y="70"/>
                </a:lnTo>
                <a:cubicBezTo>
                  <a:pt x="352" y="28"/>
                  <a:pt x="296" y="0"/>
                  <a:pt x="225" y="0"/>
                </a:cubicBezTo>
                <a:close/>
                <a:moveTo>
                  <a:pt x="5178" y="0"/>
                </a:moveTo>
                <a:cubicBezTo>
                  <a:pt x="5122" y="0"/>
                  <a:pt x="5066" y="28"/>
                  <a:pt x="5024" y="70"/>
                </a:cubicBezTo>
                <a:lnTo>
                  <a:pt x="4264" y="838"/>
                </a:lnTo>
                <a:cubicBezTo>
                  <a:pt x="4137" y="964"/>
                  <a:pt x="4053" y="1132"/>
                  <a:pt x="4053" y="1313"/>
                </a:cubicBezTo>
                <a:lnTo>
                  <a:pt x="4053" y="2459"/>
                </a:lnTo>
                <a:lnTo>
                  <a:pt x="3377" y="2459"/>
                </a:lnTo>
                <a:lnTo>
                  <a:pt x="4278" y="3353"/>
                </a:lnTo>
                <a:lnTo>
                  <a:pt x="5178" y="2459"/>
                </a:lnTo>
                <a:lnTo>
                  <a:pt x="4503" y="2459"/>
                </a:lnTo>
                <a:lnTo>
                  <a:pt x="4503" y="1313"/>
                </a:lnTo>
                <a:cubicBezTo>
                  <a:pt x="4503" y="1243"/>
                  <a:pt x="4531" y="1188"/>
                  <a:pt x="4573" y="1146"/>
                </a:cubicBezTo>
                <a:lnTo>
                  <a:pt x="5347" y="392"/>
                </a:lnTo>
                <a:cubicBezTo>
                  <a:pt x="5432" y="308"/>
                  <a:pt x="5432" y="154"/>
                  <a:pt x="5347" y="70"/>
                </a:cubicBezTo>
                <a:cubicBezTo>
                  <a:pt x="5305" y="28"/>
                  <a:pt x="5249" y="0"/>
                  <a:pt x="5178" y="0"/>
                </a:cubicBezTo>
                <a:close/>
                <a:moveTo>
                  <a:pt x="2702" y="0"/>
                </a:moveTo>
                <a:cubicBezTo>
                  <a:pt x="2575" y="0"/>
                  <a:pt x="2477" y="112"/>
                  <a:pt x="2477" y="224"/>
                </a:cubicBezTo>
                <a:lnTo>
                  <a:pt x="2477" y="3353"/>
                </a:lnTo>
                <a:lnTo>
                  <a:pt x="1801" y="3353"/>
                </a:lnTo>
                <a:lnTo>
                  <a:pt x="2702" y="4246"/>
                </a:lnTo>
                <a:lnTo>
                  <a:pt x="3602" y="3353"/>
                </a:lnTo>
                <a:lnTo>
                  <a:pt x="2927" y="3353"/>
                </a:lnTo>
                <a:lnTo>
                  <a:pt x="2927" y="224"/>
                </a:lnTo>
                <a:cubicBezTo>
                  <a:pt x="2941" y="112"/>
                  <a:pt x="2843" y="0"/>
                  <a:pt x="2716" y="0"/>
                </a:cubicBezTo>
                <a:close/>
                <a:moveTo>
                  <a:pt x="225" y="4023"/>
                </a:moveTo>
                <a:cubicBezTo>
                  <a:pt x="99" y="4023"/>
                  <a:pt x="0" y="4135"/>
                  <a:pt x="0" y="4246"/>
                </a:cubicBezTo>
                <a:lnTo>
                  <a:pt x="0" y="4917"/>
                </a:lnTo>
                <a:cubicBezTo>
                  <a:pt x="0" y="5168"/>
                  <a:pt x="211" y="5364"/>
                  <a:pt x="451" y="5364"/>
                </a:cubicBezTo>
                <a:lnTo>
                  <a:pt x="4953" y="5364"/>
                </a:lnTo>
                <a:cubicBezTo>
                  <a:pt x="5206" y="5364"/>
                  <a:pt x="5403" y="5168"/>
                  <a:pt x="5403" y="4917"/>
                </a:cubicBezTo>
                <a:lnTo>
                  <a:pt x="5403" y="4246"/>
                </a:lnTo>
                <a:cubicBezTo>
                  <a:pt x="5417" y="4135"/>
                  <a:pt x="5319" y="4023"/>
                  <a:pt x="5192" y="4023"/>
                </a:cubicBezTo>
                <a:cubicBezTo>
                  <a:pt x="5066" y="4023"/>
                  <a:pt x="4967" y="4121"/>
                  <a:pt x="4953" y="4246"/>
                </a:cubicBezTo>
                <a:lnTo>
                  <a:pt x="4953" y="4917"/>
                </a:lnTo>
                <a:lnTo>
                  <a:pt x="451" y="4917"/>
                </a:lnTo>
                <a:lnTo>
                  <a:pt x="451" y="4246"/>
                </a:lnTo>
                <a:cubicBezTo>
                  <a:pt x="465" y="4135"/>
                  <a:pt x="366" y="4023"/>
                  <a:pt x="239" y="402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3"/>
          <p:cNvSpPr/>
          <p:nvPr/>
        </p:nvSpPr>
        <p:spPr>
          <a:xfrm>
            <a:off x="5862519" y="1892061"/>
            <a:ext cx="285609" cy="285617"/>
          </a:xfrm>
          <a:custGeom>
            <a:rect b="b" l="l" r="r" t="t"/>
            <a:pathLst>
              <a:path extrusionOk="0" h="5995" w="6093">
                <a:moveTo>
                  <a:pt x="4158" y="1384"/>
                </a:moveTo>
                <a:cubicBezTo>
                  <a:pt x="3913" y="1384"/>
                  <a:pt x="3696" y="1586"/>
                  <a:pt x="3696" y="1845"/>
                </a:cubicBezTo>
                <a:cubicBezTo>
                  <a:pt x="3682" y="2090"/>
                  <a:pt x="3884" y="2306"/>
                  <a:pt x="4144" y="2306"/>
                </a:cubicBezTo>
                <a:lnTo>
                  <a:pt x="4158" y="2306"/>
                </a:lnTo>
                <a:cubicBezTo>
                  <a:pt x="4418" y="2306"/>
                  <a:pt x="4620" y="2090"/>
                  <a:pt x="4620" y="1845"/>
                </a:cubicBezTo>
                <a:cubicBezTo>
                  <a:pt x="4605" y="1600"/>
                  <a:pt x="4418" y="1398"/>
                  <a:pt x="4158" y="1384"/>
                </a:cubicBezTo>
                <a:close/>
                <a:moveTo>
                  <a:pt x="4158" y="923"/>
                </a:moveTo>
                <a:cubicBezTo>
                  <a:pt x="4678" y="923"/>
                  <a:pt x="5082" y="1341"/>
                  <a:pt x="5082" y="1845"/>
                </a:cubicBezTo>
                <a:cubicBezTo>
                  <a:pt x="5082" y="2364"/>
                  <a:pt x="4678" y="2767"/>
                  <a:pt x="4158" y="2767"/>
                </a:cubicBezTo>
                <a:cubicBezTo>
                  <a:pt x="3653" y="2767"/>
                  <a:pt x="3234" y="2364"/>
                  <a:pt x="3234" y="1845"/>
                </a:cubicBezTo>
                <a:cubicBezTo>
                  <a:pt x="3234" y="1341"/>
                  <a:pt x="3653" y="923"/>
                  <a:pt x="4158" y="923"/>
                </a:cubicBezTo>
                <a:close/>
                <a:moveTo>
                  <a:pt x="4115" y="1"/>
                </a:moveTo>
                <a:cubicBezTo>
                  <a:pt x="4057" y="1"/>
                  <a:pt x="3999" y="58"/>
                  <a:pt x="3999" y="116"/>
                </a:cubicBezTo>
                <a:lnTo>
                  <a:pt x="3985" y="203"/>
                </a:lnTo>
                <a:cubicBezTo>
                  <a:pt x="3985" y="289"/>
                  <a:pt x="3913" y="375"/>
                  <a:pt x="3812" y="390"/>
                </a:cubicBezTo>
                <a:cubicBezTo>
                  <a:pt x="3783" y="404"/>
                  <a:pt x="3768" y="404"/>
                  <a:pt x="3739" y="419"/>
                </a:cubicBezTo>
                <a:cubicBezTo>
                  <a:pt x="3721" y="425"/>
                  <a:pt x="3702" y="428"/>
                  <a:pt x="3682" y="428"/>
                </a:cubicBezTo>
                <a:cubicBezTo>
                  <a:pt x="3612" y="428"/>
                  <a:pt x="3539" y="389"/>
                  <a:pt x="3494" y="332"/>
                </a:cubicBezTo>
                <a:lnTo>
                  <a:pt x="3436" y="260"/>
                </a:lnTo>
                <a:cubicBezTo>
                  <a:pt x="3418" y="232"/>
                  <a:pt x="3381" y="216"/>
                  <a:pt x="3346" y="216"/>
                </a:cubicBezTo>
                <a:cubicBezTo>
                  <a:pt x="3326" y="216"/>
                  <a:pt x="3307" y="221"/>
                  <a:pt x="3292" y="231"/>
                </a:cubicBezTo>
                <a:lnTo>
                  <a:pt x="3191" y="275"/>
                </a:lnTo>
                <a:cubicBezTo>
                  <a:pt x="3148" y="303"/>
                  <a:pt x="3119" y="375"/>
                  <a:pt x="3148" y="433"/>
                </a:cubicBezTo>
                <a:lnTo>
                  <a:pt x="3191" y="505"/>
                </a:lnTo>
                <a:cubicBezTo>
                  <a:pt x="3220" y="592"/>
                  <a:pt x="3205" y="707"/>
                  <a:pt x="3133" y="764"/>
                </a:cubicBezTo>
                <a:cubicBezTo>
                  <a:pt x="3119" y="779"/>
                  <a:pt x="3090" y="808"/>
                  <a:pt x="3075" y="822"/>
                </a:cubicBezTo>
                <a:cubicBezTo>
                  <a:pt x="3036" y="871"/>
                  <a:pt x="2969" y="894"/>
                  <a:pt x="2904" y="894"/>
                </a:cubicBezTo>
                <a:cubicBezTo>
                  <a:pt x="2873" y="894"/>
                  <a:pt x="2843" y="889"/>
                  <a:pt x="2816" y="880"/>
                </a:cubicBezTo>
                <a:lnTo>
                  <a:pt x="2729" y="836"/>
                </a:lnTo>
                <a:cubicBezTo>
                  <a:pt x="2717" y="828"/>
                  <a:pt x="2702" y="825"/>
                  <a:pt x="2687" y="825"/>
                </a:cubicBezTo>
                <a:cubicBezTo>
                  <a:pt x="2649" y="825"/>
                  <a:pt x="2605" y="849"/>
                  <a:pt x="2585" y="880"/>
                </a:cubicBezTo>
                <a:lnTo>
                  <a:pt x="2541" y="981"/>
                </a:lnTo>
                <a:cubicBezTo>
                  <a:pt x="2512" y="1024"/>
                  <a:pt x="2527" y="1096"/>
                  <a:pt x="2570" y="1125"/>
                </a:cubicBezTo>
                <a:lnTo>
                  <a:pt x="2642" y="1182"/>
                </a:lnTo>
                <a:cubicBezTo>
                  <a:pt x="2714" y="1240"/>
                  <a:pt x="2758" y="1341"/>
                  <a:pt x="2729" y="1427"/>
                </a:cubicBezTo>
                <a:cubicBezTo>
                  <a:pt x="2714" y="1456"/>
                  <a:pt x="2714" y="1470"/>
                  <a:pt x="2700" y="1499"/>
                </a:cubicBezTo>
                <a:cubicBezTo>
                  <a:pt x="2686" y="1600"/>
                  <a:pt x="2599" y="1672"/>
                  <a:pt x="2512" y="1672"/>
                </a:cubicBezTo>
                <a:lnTo>
                  <a:pt x="2426" y="1686"/>
                </a:lnTo>
                <a:cubicBezTo>
                  <a:pt x="2368" y="1686"/>
                  <a:pt x="2310" y="1744"/>
                  <a:pt x="2310" y="1802"/>
                </a:cubicBezTo>
                <a:lnTo>
                  <a:pt x="2310" y="1903"/>
                </a:lnTo>
                <a:cubicBezTo>
                  <a:pt x="2310" y="1960"/>
                  <a:pt x="2368" y="2018"/>
                  <a:pt x="2426" y="2018"/>
                </a:cubicBezTo>
                <a:lnTo>
                  <a:pt x="2512" y="2032"/>
                </a:lnTo>
                <a:cubicBezTo>
                  <a:pt x="2599" y="2032"/>
                  <a:pt x="2686" y="2104"/>
                  <a:pt x="2700" y="2205"/>
                </a:cubicBezTo>
                <a:cubicBezTo>
                  <a:pt x="2714" y="2234"/>
                  <a:pt x="2714" y="2248"/>
                  <a:pt x="2729" y="2277"/>
                </a:cubicBezTo>
                <a:cubicBezTo>
                  <a:pt x="2758" y="2364"/>
                  <a:pt x="2714" y="2464"/>
                  <a:pt x="2642" y="2522"/>
                </a:cubicBezTo>
                <a:lnTo>
                  <a:pt x="2570" y="2580"/>
                </a:lnTo>
                <a:cubicBezTo>
                  <a:pt x="2527" y="2609"/>
                  <a:pt x="2512" y="2681"/>
                  <a:pt x="2541" y="2724"/>
                </a:cubicBezTo>
                <a:lnTo>
                  <a:pt x="2585" y="2825"/>
                </a:lnTo>
                <a:cubicBezTo>
                  <a:pt x="2605" y="2856"/>
                  <a:pt x="2649" y="2879"/>
                  <a:pt x="2693" y="2879"/>
                </a:cubicBezTo>
                <a:cubicBezTo>
                  <a:pt x="2710" y="2879"/>
                  <a:pt x="2727" y="2876"/>
                  <a:pt x="2743" y="2868"/>
                </a:cubicBezTo>
                <a:lnTo>
                  <a:pt x="2816" y="2825"/>
                </a:lnTo>
                <a:cubicBezTo>
                  <a:pt x="2843" y="2816"/>
                  <a:pt x="2873" y="2811"/>
                  <a:pt x="2904" y="2811"/>
                </a:cubicBezTo>
                <a:cubicBezTo>
                  <a:pt x="2969" y="2811"/>
                  <a:pt x="3036" y="2833"/>
                  <a:pt x="3075" y="2882"/>
                </a:cubicBezTo>
                <a:cubicBezTo>
                  <a:pt x="3090" y="2897"/>
                  <a:pt x="3119" y="2926"/>
                  <a:pt x="3133" y="2940"/>
                </a:cubicBezTo>
                <a:cubicBezTo>
                  <a:pt x="3205" y="2998"/>
                  <a:pt x="3220" y="3113"/>
                  <a:pt x="3191" y="3199"/>
                </a:cubicBezTo>
                <a:lnTo>
                  <a:pt x="3148" y="3271"/>
                </a:lnTo>
                <a:cubicBezTo>
                  <a:pt x="3119" y="3329"/>
                  <a:pt x="3148" y="3401"/>
                  <a:pt x="3191" y="3430"/>
                </a:cubicBezTo>
                <a:lnTo>
                  <a:pt x="3292" y="3473"/>
                </a:lnTo>
                <a:cubicBezTo>
                  <a:pt x="3307" y="3483"/>
                  <a:pt x="3326" y="3488"/>
                  <a:pt x="3346" y="3488"/>
                </a:cubicBezTo>
                <a:cubicBezTo>
                  <a:pt x="3381" y="3488"/>
                  <a:pt x="3418" y="3472"/>
                  <a:pt x="3436" y="3444"/>
                </a:cubicBezTo>
                <a:lnTo>
                  <a:pt x="3494" y="3372"/>
                </a:lnTo>
                <a:cubicBezTo>
                  <a:pt x="3539" y="3316"/>
                  <a:pt x="3612" y="3277"/>
                  <a:pt x="3682" y="3277"/>
                </a:cubicBezTo>
                <a:cubicBezTo>
                  <a:pt x="3702" y="3277"/>
                  <a:pt x="3721" y="3280"/>
                  <a:pt x="3739" y="3286"/>
                </a:cubicBezTo>
                <a:cubicBezTo>
                  <a:pt x="3768" y="3300"/>
                  <a:pt x="3783" y="3300"/>
                  <a:pt x="3812" y="3315"/>
                </a:cubicBezTo>
                <a:cubicBezTo>
                  <a:pt x="3913" y="3329"/>
                  <a:pt x="3985" y="3415"/>
                  <a:pt x="3985" y="3502"/>
                </a:cubicBezTo>
                <a:lnTo>
                  <a:pt x="3999" y="3588"/>
                </a:lnTo>
                <a:cubicBezTo>
                  <a:pt x="3999" y="3646"/>
                  <a:pt x="4057" y="3689"/>
                  <a:pt x="4115" y="3689"/>
                </a:cubicBezTo>
                <a:lnTo>
                  <a:pt x="4216" y="3689"/>
                </a:lnTo>
                <a:cubicBezTo>
                  <a:pt x="4273" y="3689"/>
                  <a:pt x="4331" y="3646"/>
                  <a:pt x="4331" y="3588"/>
                </a:cubicBezTo>
                <a:lnTo>
                  <a:pt x="4346" y="3502"/>
                </a:lnTo>
                <a:cubicBezTo>
                  <a:pt x="4346" y="3415"/>
                  <a:pt x="4418" y="3329"/>
                  <a:pt x="4519" y="3315"/>
                </a:cubicBezTo>
                <a:cubicBezTo>
                  <a:pt x="4548" y="3300"/>
                  <a:pt x="4562" y="3300"/>
                  <a:pt x="4591" y="3286"/>
                </a:cubicBezTo>
                <a:cubicBezTo>
                  <a:pt x="4610" y="3280"/>
                  <a:pt x="4629" y="3277"/>
                  <a:pt x="4648" y="3277"/>
                </a:cubicBezTo>
                <a:cubicBezTo>
                  <a:pt x="4719" y="3277"/>
                  <a:pt x="4791" y="3316"/>
                  <a:pt x="4836" y="3372"/>
                </a:cubicBezTo>
                <a:lnTo>
                  <a:pt x="4894" y="3444"/>
                </a:lnTo>
                <a:cubicBezTo>
                  <a:pt x="4913" y="3472"/>
                  <a:pt x="4949" y="3488"/>
                  <a:pt x="4985" y="3488"/>
                </a:cubicBezTo>
                <a:cubicBezTo>
                  <a:pt x="5004" y="3488"/>
                  <a:pt x="5023" y="3483"/>
                  <a:pt x="5038" y="3473"/>
                </a:cubicBezTo>
                <a:lnTo>
                  <a:pt x="5140" y="3430"/>
                </a:lnTo>
                <a:cubicBezTo>
                  <a:pt x="5183" y="3401"/>
                  <a:pt x="5212" y="3329"/>
                  <a:pt x="5183" y="3271"/>
                </a:cubicBezTo>
                <a:lnTo>
                  <a:pt x="5140" y="3199"/>
                </a:lnTo>
                <a:cubicBezTo>
                  <a:pt x="5111" y="3113"/>
                  <a:pt x="5125" y="2998"/>
                  <a:pt x="5197" y="2940"/>
                </a:cubicBezTo>
                <a:cubicBezTo>
                  <a:pt x="5212" y="2926"/>
                  <a:pt x="5241" y="2897"/>
                  <a:pt x="5255" y="2882"/>
                </a:cubicBezTo>
                <a:cubicBezTo>
                  <a:pt x="5294" y="2833"/>
                  <a:pt x="5361" y="2811"/>
                  <a:pt x="5427" y="2811"/>
                </a:cubicBezTo>
                <a:cubicBezTo>
                  <a:pt x="5457" y="2811"/>
                  <a:pt x="5487" y="2816"/>
                  <a:pt x="5515" y="2825"/>
                </a:cubicBezTo>
                <a:lnTo>
                  <a:pt x="5587" y="2868"/>
                </a:lnTo>
                <a:cubicBezTo>
                  <a:pt x="5601" y="2871"/>
                  <a:pt x="5617" y="2873"/>
                  <a:pt x="5632" y="2873"/>
                </a:cubicBezTo>
                <a:cubicBezTo>
                  <a:pt x="5678" y="2873"/>
                  <a:pt x="5724" y="2857"/>
                  <a:pt x="5746" y="2825"/>
                </a:cubicBezTo>
                <a:lnTo>
                  <a:pt x="5789" y="2724"/>
                </a:lnTo>
                <a:cubicBezTo>
                  <a:pt x="5818" y="2681"/>
                  <a:pt x="5804" y="2609"/>
                  <a:pt x="5760" y="2580"/>
                </a:cubicBezTo>
                <a:lnTo>
                  <a:pt x="5688" y="2522"/>
                </a:lnTo>
                <a:cubicBezTo>
                  <a:pt x="5616" y="2464"/>
                  <a:pt x="5573" y="2364"/>
                  <a:pt x="5601" y="2277"/>
                </a:cubicBezTo>
                <a:cubicBezTo>
                  <a:pt x="5616" y="2248"/>
                  <a:pt x="5616" y="2234"/>
                  <a:pt x="5616" y="2205"/>
                </a:cubicBezTo>
                <a:cubicBezTo>
                  <a:pt x="5645" y="2104"/>
                  <a:pt x="5731" y="2032"/>
                  <a:pt x="5818" y="2032"/>
                </a:cubicBezTo>
                <a:lnTo>
                  <a:pt x="5905" y="2018"/>
                </a:lnTo>
                <a:cubicBezTo>
                  <a:pt x="5962" y="2018"/>
                  <a:pt x="6006" y="1960"/>
                  <a:pt x="6006" y="1903"/>
                </a:cubicBezTo>
                <a:lnTo>
                  <a:pt x="6006" y="1802"/>
                </a:lnTo>
                <a:cubicBezTo>
                  <a:pt x="6006" y="1744"/>
                  <a:pt x="5962" y="1686"/>
                  <a:pt x="5905" y="1686"/>
                </a:cubicBezTo>
                <a:lnTo>
                  <a:pt x="5818" y="1672"/>
                </a:lnTo>
                <a:cubicBezTo>
                  <a:pt x="5731" y="1672"/>
                  <a:pt x="5645" y="1600"/>
                  <a:pt x="5616" y="1499"/>
                </a:cubicBezTo>
                <a:cubicBezTo>
                  <a:pt x="5616" y="1470"/>
                  <a:pt x="5616" y="1456"/>
                  <a:pt x="5601" y="1427"/>
                </a:cubicBezTo>
                <a:cubicBezTo>
                  <a:pt x="5573" y="1341"/>
                  <a:pt x="5616" y="1240"/>
                  <a:pt x="5688" y="1182"/>
                </a:cubicBezTo>
                <a:lnTo>
                  <a:pt x="5760" y="1125"/>
                </a:lnTo>
                <a:cubicBezTo>
                  <a:pt x="5804" y="1096"/>
                  <a:pt x="5818" y="1024"/>
                  <a:pt x="5789" y="981"/>
                </a:cubicBezTo>
                <a:lnTo>
                  <a:pt x="5746" y="880"/>
                </a:lnTo>
                <a:cubicBezTo>
                  <a:pt x="5725" y="849"/>
                  <a:pt x="5682" y="825"/>
                  <a:pt x="5638" y="825"/>
                </a:cubicBezTo>
                <a:cubicBezTo>
                  <a:pt x="5620" y="825"/>
                  <a:pt x="5603" y="828"/>
                  <a:pt x="5587" y="836"/>
                </a:cubicBezTo>
                <a:lnTo>
                  <a:pt x="5515" y="880"/>
                </a:lnTo>
                <a:cubicBezTo>
                  <a:pt x="5487" y="889"/>
                  <a:pt x="5457" y="894"/>
                  <a:pt x="5427" y="894"/>
                </a:cubicBezTo>
                <a:cubicBezTo>
                  <a:pt x="5361" y="894"/>
                  <a:pt x="5294" y="871"/>
                  <a:pt x="5255" y="822"/>
                </a:cubicBezTo>
                <a:cubicBezTo>
                  <a:pt x="5241" y="808"/>
                  <a:pt x="5212" y="779"/>
                  <a:pt x="5197" y="764"/>
                </a:cubicBezTo>
                <a:cubicBezTo>
                  <a:pt x="5125" y="707"/>
                  <a:pt x="5111" y="592"/>
                  <a:pt x="5140" y="505"/>
                </a:cubicBezTo>
                <a:lnTo>
                  <a:pt x="5183" y="433"/>
                </a:lnTo>
                <a:cubicBezTo>
                  <a:pt x="5197" y="375"/>
                  <a:pt x="5183" y="303"/>
                  <a:pt x="5125" y="275"/>
                </a:cubicBezTo>
                <a:lnTo>
                  <a:pt x="5038" y="231"/>
                </a:lnTo>
                <a:cubicBezTo>
                  <a:pt x="5023" y="221"/>
                  <a:pt x="5004" y="216"/>
                  <a:pt x="4985" y="216"/>
                </a:cubicBezTo>
                <a:cubicBezTo>
                  <a:pt x="4949" y="216"/>
                  <a:pt x="4913" y="232"/>
                  <a:pt x="4894" y="260"/>
                </a:cubicBezTo>
                <a:lnTo>
                  <a:pt x="4836" y="332"/>
                </a:lnTo>
                <a:cubicBezTo>
                  <a:pt x="4791" y="389"/>
                  <a:pt x="4719" y="428"/>
                  <a:pt x="4648" y="428"/>
                </a:cubicBezTo>
                <a:cubicBezTo>
                  <a:pt x="4629" y="428"/>
                  <a:pt x="4610" y="425"/>
                  <a:pt x="4591" y="419"/>
                </a:cubicBezTo>
                <a:cubicBezTo>
                  <a:pt x="4562" y="404"/>
                  <a:pt x="4548" y="404"/>
                  <a:pt x="4519" y="390"/>
                </a:cubicBezTo>
                <a:cubicBezTo>
                  <a:pt x="4418" y="375"/>
                  <a:pt x="4346" y="289"/>
                  <a:pt x="4346" y="203"/>
                </a:cubicBezTo>
                <a:lnTo>
                  <a:pt x="4331" y="116"/>
                </a:lnTo>
                <a:cubicBezTo>
                  <a:pt x="4317" y="58"/>
                  <a:pt x="4273" y="1"/>
                  <a:pt x="4216" y="1"/>
                </a:cubicBezTo>
                <a:close/>
                <a:moveTo>
                  <a:pt x="1386" y="3228"/>
                </a:moveTo>
                <a:cubicBezTo>
                  <a:pt x="1300" y="3228"/>
                  <a:pt x="1213" y="3257"/>
                  <a:pt x="1141" y="3286"/>
                </a:cubicBezTo>
                <a:lnTo>
                  <a:pt x="1" y="3689"/>
                </a:lnTo>
                <a:lnTo>
                  <a:pt x="1" y="5533"/>
                </a:lnTo>
                <a:lnTo>
                  <a:pt x="982" y="5115"/>
                </a:lnTo>
                <a:cubicBezTo>
                  <a:pt x="1040" y="5094"/>
                  <a:pt x="1101" y="5083"/>
                  <a:pt x="1163" y="5083"/>
                </a:cubicBezTo>
                <a:cubicBezTo>
                  <a:pt x="1224" y="5083"/>
                  <a:pt x="1285" y="5094"/>
                  <a:pt x="1343" y="5115"/>
                </a:cubicBezTo>
                <a:lnTo>
                  <a:pt x="3436" y="5965"/>
                </a:lnTo>
                <a:cubicBezTo>
                  <a:pt x="3480" y="5994"/>
                  <a:pt x="3537" y="5994"/>
                  <a:pt x="3581" y="5994"/>
                </a:cubicBezTo>
                <a:cubicBezTo>
                  <a:pt x="3653" y="5994"/>
                  <a:pt x="3710" y="5980"/>
                  <a:pt x="3754" y="5951"/>
                </a:cubicBezTo>
                <a:lnTo>
                  <a:pt x="5832" y="4798"/>
                </a:lnTo>
                <a:cubicBezTo>
                  <a:pt x="6006" y="4726"/>
                  <a:pt x="6092" y="4525"/>
                  <a:pt x="6020" y="4352"/>
                </a:cubicBezTo>
                <a:cubicBezTo>
                  <a:pt x="5954" y="4221"/>
                  <a:pt x="5822" y="4139"/>
                  <a:pt x="5686" y="4139"/>
                </a:cubicBezTo>
                <a:cubicBezTo>
                  <a:pt x="5643" y="4139"/>
                  <a:pt x="5600" y="4147"/>
                  <a:pt x="5558" y="4165"/>
                </a:cubicBezTo>
                <a:cubicBezTo>
                  <a:pt x="5544" y="4179"/>
                  <a:pt x="5529" y="4179"/>
                  <a:pt x="5515" y="4193"/>
                </a:cubicBezTo>
                <a:lnTo>
                  <a:pt x="3927" y="4842"/>
                </a:lnTo>
                <a:lnTo>
                  <a:pt x="3581" y="4842"/>
                </a:lnTo>
                <a:cubicBezTo>
                  <a:pt x="3783" y="4842"/>
                  <a:pt x="3927" y="4698"/>
                  <a:pt x="3927" y="4496"/>
                </a:cubicBezTo>
                <a:cubicBezTo>
                  <a:pt x="3927" y="4352"/>
                  <a:pt x="3840" y="4222"/>
                  <a:pt x="3696" y="4179"/>
                </a:cubicBezTo>
                <a:lnTo>
                  <a:pt x="1690" y="3300"/>
                </a:lnTo>
                <a:cubicBezTo>
                  <a:pt x="1589" y="3257"/>
                  <a:pt x="1488" y="3228"/>
                  <a:pt x="1386" y="322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3"/>
          <p:cNvSpPr/>
          <p:nvPr/>
        </p:nvSpPr>
        <p:spPr>
          <a:xfrm>
            <a:off x="5875388" y="3221605"/>
            <a:ext cx="259875" cy="275560"/>
          </a:xfrm>
          <a:custGeom>
            <a:rect b="b" l="l" r="r" t="t"/>
            <a:pathLst>
              <a:path extrusionOk="0" h="5995" w="5544">
                <a:moveTo>
                  <a:pt x="2772" y="1"/>
                </a:moveTo>
                <a:cubicBezTo>
                  <a:pt x="2656" y="1"/>
                  <a:pt x="2541" y="116"/>
                  <a:pt x="2541" y="231"/>
                </a:cubicBezTo>
                <a:cubicBezTo>
                  <a:pt x="2541" y="361"/>
                  <a:pt x="2656" y="462"/>
                  <a:pt x="2772" y="462"/>
                </a:cubicBezTo>
                <a:cubicBezTo>
                  <a:pt x="2902" y="462"/>
                  <a:pt x="3003" y="361"/>
                  <a:pt x="3003" y="231"/>
                </a:cubicBezTo>
                <a:cubicBezTo>
                  <a:pt x="3003" y="116"/>
                  <a:pt x="2902" y="1"/>
                  <a:pt x="2772" y="1"/>
                </a:cubicBezTo>
                <a:close/>
                <a:moveTo>
                  <a:pt x="1963" y="217"/>
                </a:moveTo>
                <a:cubicBezTo>
                  <a:pt x="1848" y="217"/>
                  <a:pt x="1732" y="332"/>
                  <a:pt x="1732" y="447"/>
                </a:cubicBezTo>
                <a:cubicBezTo>
                  <a:pt x="1732" y="577"/>
                  <a:pt x="1848" y="678"/>
                  <a:pt x="1963" y="678"/>
                </a:cubicBezTo>
                <a:cubicBezTo>
                  <a:pt x="2093" y="678"/>
                  <a:pt x="2194" y="577"/>
                  <a:pt x="2194" y="447"/>
                </a:cubicBezTo>
                <a:cubicBezTo>
                  <a:pt x="2194" y="332"/>
                  <a:pt x="2093" y="217"/>
                  <a:pt x="1963" y="217"/>
                </a:cubicBezTo>
                <a:close/>
                <a:moveTo>
                  <a:pt x="3580" y="217"/>
                </a:moveTo>
                <a:cubicBezTo>
                  <a:pt x="3465" y="217"/>
                  <a:pt x="3349" y="332"/>
                  <a:pt x="3349" y="447"/>
                </a:cubicBezTo>
                <a:cubicBezTo>
                  <a:pt x="3349" y="577"/>
                  <a:pt x="3465" y="678"/>
                  <a:pt x="3580" y="678"/>
                </a:cubicBezTo>
                <a:cubicBezTo>
                  <a:pt x="3710" y="678"/>
                  <a:pt x="3811" y="577"/>
                  <a:pt x="3811" y="447"/>
                </a:cubicBezTo>
                <a:cubicBezTo>
                  <a:pt x="3811" y="332"/>
                  <a:pt x="3710" y="217"/>
                  <a:pt x="3580" y="217"/>
                </a:cubicBezTo>
                <a:close/>
                <a:moveTo>
                  <a:pt x="1372" y="808"/>
                </a:moveTo>
                <a:cubicBezTo>
                  <a:pt x="1256" y="808"/>
                  <a:pt x="1141" y="923"/>
                  <a:pt x="1141" y="1038"/>
                </a:cubicBezTo>
                <a:cubicBezTo>
                  <a:pt x="1141" y="1168"/>
                  <a:pt x="1256" y="1269"/>
                  <a:pt x="1372" y="1269"/>
                </a:cubicBezTo>
                <a:cubicBezTo>
                  <a:pt x="1501" y="1269"/>
                  <a:pt x="1602" y="1168"/>
                  <a:pt x="1602" y="1038"/>
                </a:cubicBezTo>
                <a:cubicBezTo>
                  <a:pt x="1602" y="923"/>
                  <a:pt x="1501" y="808"/>
                  <a:pt x="1372" y="808"/>
                </a:cubicBezTo>
                <a:close/>
                <a:moveTo>
                  <a:pt x="4172" y="808"/>
                </a:moveTo>
                <a:cubicBezTo>
                  <a:pt x="4056" y="808"/>
                  <a:pt x="3941" y="923"/>
                  <a:pt x="3941" y="1038"/>
                </a:cubicBezTo>
                <a:cubicBezTo>
                  <a:pt x="3941" y="1168"/>
                  <a:pt x="4056" y="1269"/>
                  <a:pt x="4172" y="1269"/>
                </a:cubicBezTo>
                <a:cubicBezTo>
                  <a:pt x="4302" y="1269"/>
                  <a:pt x="4403" y="1168"/>
                  <a:pt x="4403" y="1038"/>
                </a:cubicBezTo>
                <a:cubicBezTo>
                  <a:pt x="4403" y="923"/>
                  <a:pt x="4302" y="808"/>
                  <a:pt x="4172" y="808"/>
                </a:cubicBezTo>
                <a:close/>
                <a:moveTo>
                  <a:pt x="1155" y="1614"/>
                </a:moveTo>
                <a:cubicBezTo>
                  <a:pt x="1040" y="1614"/>
                  <a:pt x="924" y="1730"/>
                  <a:pt x="924" y="1845"/>
                </a:cubicBezTo>
                <a:cubicBezTo>
                  <a:pt x="924" y="1975"/>
                  <a:pt x="1040" y="2075"/>
                  <a:pt x="1155" y="2075"/>
                </a:cubicBezTo>
                <a:cubicBezTo>
                  <a:pt x="1285" y="2075"/>
                  <a:pt x="1386" y="1975"/>
                  <a:pt x="1386" y="1845"/>
                </a:cubicBezTo>
                <a:cubicBezTo>
                  <a:pt x="1386" y="1730"/>
                  <a:pt x="1285" y="1614"/>
                  <a:pt x="1155" y="1614"/>
                </a:cubicBezTo>
                <a:close/>
                <a:moveTo>
                  <a:pt x="4388" y="1614"/>
                </a:moveTo>
                <a:cubicBezTo>
                  <a:pt x="4273" y="1614"/>
                  <a:pt x="4157" y="1730"/>
                  <a:pt x="4157" y="1845"/>
                </a:cubicBezTo>
                <a:cubicBezTo>
                  <a:pt x="4157" y="1975"/>
                  <a:pt x="4273" y="2075"/>
                  <a:pt x="4388" y="2075"/>
                </a:cubicBezTo>
                <a:cubicBezTo>
                  <a:pt x="4518" y="2075"/>
                  <a:pt x="4619" y="1975"/>
                  <a:pt x="4619" y="1845"/>
                </a:cubicBezTo>
                <a:cubicBezTo>
                  <a:pt x="4619" y="1730"/>
                  <a:pt x="4518" y="1614"/>
                  <a:pt x="4388" y="1614"/>
                </a:cubicBezTo>
                <a:close/>
                <a:moveTo>
                  <a:pt x="2772" y="1153"/>
                </a:moveTo>
                <a:cubicBezTo>
                  <a:pt x="2512" y="1153"/>
                  <a:pt x="2266" y="1341"/>
                  <a:pt x="2194" y="1600"/>
                </a:cubicBezTo>
                <a:lnTo>
                  <a:pt x="1848" y="2767"/>
                </a:lnTo>
                <a:lnTo>
                  <a:pt x="3696" y="2767"/>
                </a:lnTo>
                <a:lnTo>
                  <a:pt x="3364" y="1600"/>
                </a:lnTo>
                <a:cubicBezTo>
                  <a:pt x="3291" y="1341"/>
                  <a:pt x="3046" y="1153"/>
                  <a:pt x="2772" y="1153"/>
                </a:cubicBezTo>
                <a:close/>
                <a:moveTo>
                  <a:pt x="231" y="3228"/>
                </a:moveTo>
                <a:cubicBezTo>
                  <a:pt x="116" y="3228"/>
                  <a:pt x="0" y="3343"/>
                  <a:pt x="0" y="3459"/>
                </a:cubicBezTo>
                <a:cubicBezTo>
                  <a:pt x="0" y="3588"/>
                  <a:pt x="116" y="3689"/>
                  <a:pt x="231" y="3689"/>
                </a:cubicBezTo>
                <a:lnTo>
                  <a:pt x="5312" y="3689"/>
                </a:lnTo>
                <a:cubicBezTo>
                  <a:pt x="5442" y="3689"/>
                  <a:pt x="5543" y="3588"/>
                  <a:pt x="5543" y="3459"/>
                </a:cubicBezTo>
                <a:cubicBezTo>
                  <a:pt x="5543" y="3343"/>
                  <a:pt x="5442" y="3228"/>
                  <a:pt x="5312" y="3228"/>
                </a:cubicBezTo>
                <a:close/>
                <a:moveTo>
                  <a:pt x="116" y="4150"/>
                </a:moveTo>
                <a:lnTo>
                  <a:pt x="592" y="5994"/>
                </a:lnTo>
                <a:lnTo>
                  <a:pt x="1040" y="5994"/>
                </a:lnTo>
                <a:lnTo>
                  <a:pt x="1343" y="4871"/>
                </a:lnTo>
                <a:lnTo>
                  <a:pt x="1372" y="4871"/>
                </a:lnTo>
                <a:lnTo>
                  <a:pt x="1675" y="5994"/>
                </a:lnTo>
                <a:lnTo>
                  <a:pt x="2108" y="5994"/>
                </a:lnTo>
                <a:lnTo>
                  <a:pt x="2598" y="4150"/>
                </a:lnTo>
                <a:lnTo>
                  <a:pt x="2108" y="4150"/>
                </a:lnTo>
                <a:lnTo>
                  <a:pt x="1877" y="5375"/>
                </a:lnTo>
                <a:lnTo>
                  <a:pt x="1848" y="5375"/>
                </a:lnTo>
                <a:lnTo>
                  <a:pt x="1545" y="4150"/>
                </a:lnTo>
                <a:lnTo>
                  <a:pt x="1169" y="4150"/>
                </a:lnTo>
                <a:lnTo>
                  <a:pt x="866" y="5375"/>
                </a:lnTo>
                <a:lnTo>
                  <a:pt x="852" y="5375"/>
                </a:lnTo>
                <a:lnTo>
                  <a:pt x="606" y="4150"/>
                </a:lnTo>
                <a:close/>
                <a:moveTo>
                  <a:pt x="2930" y="4150"/>
                </a:moveTo>
                <a:lnTo>
                  <a:pt x="2930" y="5994"/>
                </a:lnTo>
                <a:lnTo>
                  <a:pt x="3392" y="5994"/>
                </a:lnTo>
                <a:lnTo>
                  <a:pt x="3392" y="4150"/>
                </a:lnTo>
                <a:close/>
                <a:moveTo>
                  <a:pt x="3825" y="4150"/>
                </a:moveTo>
                <a:lnTo>
                  <a:pt x="3825" y="5994"/>
                </a:lnTo>
                <a:lnTo>
                  <a:pt x="4273" y="5994"/>
                </a:lnTo>
                <a:lnTo>
                  <a:pt x="4273" y="4957"/>
                </a:lnTo>
                <a:lnTo>
                  <a:pt x="4302" y="4957"/>
                </a:lnTo>
                <a:lnTo>
                  <a:pt x="5067" y="5994"/>
                </a:lnTo>
                <a:lnTo>
                  <a:pt x="5442" y="5994"/>
                </a:lnTo>
                <a:lnTo>
                  <a:pt x="5442" y="4150"/>
                </a:lnTo>
                <a:lnTo>
                  <a:pt x="4995" y="4150"/>
                </a:lnTo>
                <a:lnTo>
                  <a:pt x="4995" y="5202"/>
                </a:lnTo>
                <a:lnTo>
                  <a:pt x="4980" y="5202"/>
                </a:lnTo>
                <a:lnTo>
                  <a:pt x="4201" y="41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3"/>
          <p:cNvSpPr txBox="1"/>
          <p:nvPr>
            <p:ph idx="7" type="body"/>
          </p:nvPr>
        </p:nvSpPr>
        <p:spPr>
          <a:xfrm>
            <a:off x="0" y="0"/>
            <a:ext cx="657000" cy="314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0" lIns="180000" spcFirstLastPara="1" rIns="180000" wrap="square" tIns="0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ira Sans Medium"/>
              <a:buChar char="→"/>
              <a:defRPr sz="100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indent="-23495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2pPr>
            <a:lvl3pPr indent="-23495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3pPr>
            <a:lvl4pPr indent="-23495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4pPr>
            <a:lvl5pPr indent="-23495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5pPr>
            <a:lvl6pPr indent="-23495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6pPr>
            <a:lvl7pPr indent="-23495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7pPr>
            <a:lvl8pPr indent="-23495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8pPr>
            <a:lvl9pPr indent="-23495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00"/>
              <a:buChar char="·"/>
              <a:defRPr sz="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18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 layout 2">
  <p:cSld name="CUSTOM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/>
          <p:nvPr>
            <p:ph idx="1" type="body"/>
          </p:nvPr>
        </p:nvSpPr>
        <p:spPr>
          <a:xfrm>
            <a:off x="161550" y="2048825"/>
            <a:ext cx="4172700" cy="294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3495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"/>
              <a:buChar char="→"/>
              <a:defRPr sz="100">
                <a:solidFill>
                  <a:schemeClr val="lt2"/>
                </a:solidFill>
              </a:defRPr>
            </a:lvl1pPr>
            <a:lvl2pPr indent="-234950" lvl="1" marL="914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"/>
              <a:buChar char="·"/>
              <a:defRPr sz="100">
                <a:solidFill>
                  <a:schemeClr val="lt2"/>
                </a:solidFill>
              </a:defRPr>
            </a:lvl2pPr>
            <a:lvl3pPr indent="-234950" lvl="2" marL="1371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"/>
              <a:buChar char="·"/>
              <a:defRPr sz="100">
                <a:solidFill>
                  <a:schemeClr val="lt2"/>
                </a:solidFill>
              </a:defRPr>
            </a:lvl3pPr>
            <a:lvl4pPr indent="-234950" lvl="3" marL="1828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"/>
              <a:buChar char="·"/>
              <a:defRPr sz="100">
                <a:solidFill>
                  <a:schemeClr val="lt2"/>
                </a:solidFill>
              </a:defRPr>
            </a:lvl4pPr>
            <a:lvl5pPr indent="-234950" lvl="4" marL="22860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"/>
              <a:buChar char="·"/>
              <a:defRPr sz="100">
                <a:solidFill>
                  <a:schemeClr val="lt2"/>
                </a:solidFill>
              </a:defRPr>
            </a:lvl5pPr>
            <a:lvl6pPr indent="-234950" lvl="5" marL="27432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"/>
              <a:buChar char="·"/>
              <a:defRPr sz="100">
                <a:solidFill>
                  <a:schemeClr val="lt2"/>
                </a:solidFill>
              </a:defRPr>
            </a:lvl6pPr>
            <a:lvl7pPr indent="-234950" lvl="6" marL="3200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"/>
              <a:buChar char="·"/>
              <a:defRPr sz="100">
                <a:solidFill>
                  <a:schemeClr val="lt2"/>
                </a:solidFill>
              </a:defRPr>
            </a:lvl7pPr>
            <a:lvl8pPr indent="-234950" lvl="7" marL="3657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"/>
              <a:buChar char="·"/>
              <a:defRPr sz="100">
                <a:solidFill>
                  <a:schemeClr val="lt2"/>
                </a:solidFill>
              </a:defRPr>
            </a:lvl8pPr>
            <a:lvl9pPr indent="-234950" lvl="8" marL="411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00"/>
              <a:buChar char="·"/>
              <a:defRPr sz="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6" name="Google Shape;86;p14"/>
          <p:cNvSpPr txBox="1"/>
          <p:nvPr>
            <p:ph idx="12" type="sldNum"/>
          </p:nvPr>
        </p:nvSpPr>
        <p:spPr>
          <a:xfrm>
            <a:off x="8495850" y="4629675"/>
            <a:ext cx="343200" cy="310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buClr>
                <a:srgbClr val="000000"/>
              </a:buClr>
              <a:buSzPts val="1000"/>
              <a:buFont typeface="Arial"/>
              <a:buNone/>
              <a:defRPr/>
            </a:lvl1pPr>
            <a:lvl2pPr lvl="1" rtl="0">
              <a:buClr>
                <a:srgbClr val="000000"/>
              </a:buClr>
              <a:buSzPts val="1000"/>
              <a:buFont typeface="Arial"/>
              <a:buNone/>
              <a:defRPr/>
            </a:lvl2pPr>
            <a:lvl3pPr lvl="2" rtl="0">
              <a:buClr>
                <a:srgbClr val="000000"/>
              </a:buClr>
              <a:buSzPts val="1000"/>
              <a:buFont typeface="Arial"/>
              <a:buNone/>
              <a:defRPr/>
            </a:lvl3pPr>
            <a:lvl4pPr lvl="3" rtl="0">
              <a:buClr>
                <a:srgbClr val="000000"/>
              </a:buClr>
              <a:buSzPts val="1000"/>
              <a:buFont typeface="Arial"/>
              <a:buNone/>
              <a:defRPr/>
            </a:lvl4pPr>
            <a:lvl5pPr lvl="4" rtl="0">
              <a:buClr>
                <a:srgbClr val="000000"/>
              </a:buClr>
              <a:buSzPts val="1000"/>
              <a:buFont typeface="Arial"/>
              <a:buNone/>
              <a:defRPr/>
            </a:lvl5pPr>
            <a:lvl6pPr lvl="5" rtl="0">
              <a:buClr>
                <a:srgbClr val="000000"/>
              </a:buClr>
              <a:buSzPts val="1000"/>
              <a:buFont typeface="Arial"/>
              <a:buNone/>
              <a:defRPr/>
            </a:lvl6pPr>
            <a:lvl7pPr lvl="6" rtl="0">
              <a:buClr>
                <a:srgbClr val="000000"/>
              </a:buClr>
              <a:buSzPts val="1000"/>
              <a:buFont typeface="Arial"/>
              <a:buNone/>
              <a:defRPr/>
            </a:lvl7pPr>
            <a:lvl8pPr lvl="7" rtl="0">
              <a:buClr>
                <a:srgbClr val="000000"/>
              </a:buClr>
              <a:buSzPts val="1000"/>
              <a:buFont typeface="Arial"/>
              <a:buNone/>
              <a:defRPr/>
            </a:lvl8pPr>
            <a:lvl9pPr lvl="8" rtl="0">
              <a:buClr>
                <a:srgbClr val="000000"/>
              </a:buClr>
              <a:buSzPts val="10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4"/>
          <p:cNvSpPr txBox="1"/>
          <p:nvPr>
            <p:ph idx="2" type="subTitle"/>
          </p:nvPr>
        </p:nvSpPr>
        <p:spPr>
          <a:xfrm>
            <a:off x="657000" y="577238"/>
            <a:ext cx="3686100" cy="3138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20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3" type="body"/>
          </p:nvPr>
        </p:nvSpPr>
        <p:spPr>
          <a:xfrm>
            <a:off x="5067863" y="871825"/>
            <a:ext cx="3428100" cy="5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→"/>
              <a:defRPr sz="10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Char char="·"/>
              <a:defRPr sz="1000"/>
            </a:lvl9pPr>
          </a:lstStyle>
          <a:p/>
        </p:txBody>
      </p:sp>
      <p:sp>
        <p:nvSpPr>
          <p:cNvPr id="89" name="Google Shape;89;p14"/>
          <p:cNvSpPr txBox="1"/>
          <p:nvPr>
            <p:ph idx="4" type="body"/>
          </p:nvPr>
        </p:nvSpPr>
        <p:spPr>
          <a:xfrm>
            <a:off x="5067863" y="2939075"/>
            <a:ext cx="3427800" cy="5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→"/>
              <a:defRPr sz="10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Char char="·"/>
              <a:defRPr sz="1000"/>
            </a:lvl9pPr>
          </a:lstStyle>
          <a:p/>
        </p:txBody>
      </p:sp>
      <p:sp>
        <p:nvSpPr>
          <p:cNvPr id="90" name="Google Shape;90;p14"/>
          <p:cNvSpPr txBox="1"/>
          <p:nvPr>
            <p:ph idx="5" type="body"/>
          </p:nvPr>
        </p:nvSpPr>
        <p:spPr>
          <a:xfrm>
            <a:off x="5067863" y="1899563"/>
            <a:ext cx="3427800" cy="5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→"/>
              <a:defRPr sz="10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Char char="·"/>
              <a:defRPr sz="1000"/>
            </a:lvl9pPr>
          </a:lstStyle>
          <a:p/>
        </p:txBody>
      </p:sp>
      <p:sp>
        <p:nvSpPr>
          <p:cNvPr id="91" name="Google Shape;91;p14"/>
          <p:cNvSpPr txBox="1"/>
          <p:nvPr>
            <p:ph idx="6" type="body"/>
          </p:nvPr>
        </p:nvSpPr>
        <p:spPr>
          <a:xfrm>
            <a:off x="5067863" y="3968400"/>
            <a:ext cx="3427800" cy="5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→"/>
              <a:defRPr sz="10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Char char="·"/>
              <a:defRPr sz="1000"/>
            </a:lvl9pPr>
          </a:lstStyle>
          <a:p/>
        </p:txBody>
      </p:sp>
      <p:sp>
        <p:nvSpPr>
          <p:cNvPr id="92" name="Google Shape;92;p14"/>
          <p:cNvSpPr txBox="1"/>
          <p:nvPr/>
        </p:nvSpPr>
        <p:spPr>
          <a:xfrm>
            <a:off x="5067863" y="605738"/>
            <a:ext cx="34278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Purpose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5067863" y="1645850"/>
            <a:ext cx="34266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Data sources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5067863" y="2672988"/>
            <a:ext cx="34278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Used services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5067863" y="3714688"/>
            <a:ext cx="34278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Outcome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6" name="Google Shape;96;p14"/>
          <p:cNvSpPr txBox="1"/>
          <p:nvPr>
            <p:ph type="title"/>
          </p:nvPr>
        </p:nvSpPr>
        <p:spPr>
          <a:xfrm>
            <a:off x="648300" y="890881"/>
            <a:ext cx="3686100" cy="76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/>
        </p:txBody>
      </p:sp>
      <p:sp>
        <p:nvSpPr>
          <p:cNvPr id="97" name="Google Shape;97;p14"/>
          <p:cNvSpPr/>
          <p:nvPr/>
        </p:nvSpPr>
        <p:spPr>
          <a:xfrm>
            <a:off x="4680243" y="1649469"/>
            <a:ext cx="243747" cy="236445"/>
          </a:xfrm>
          <a:custGeom>
            <a:rect b="b" l="l" r="r" t="t"/>
            <a:pathLst>
              <a:path extrusionOk="0" h="5364" w="5432">
                <a:moveTo>
                  <a:pt x="225" y="0"/>
                </a:moveTo>
                <a:cubicBezTo>
                  <a:pt x="99" y="0"/>
                  <a:pt x="0" y="98"/>
                  <a:pt x="0" y="224"/>
                </a:cubicBezTo>
                <a:cubicBezTo>
                  <a:pt x="0" y="294"/>
                  <a:pt x="28" y="350"/>
                  <a:pt x="71" y="392"/>
                </a:cubicBezTo>
                <a:lnTo>
                  <a:pt x="845" y="1146"/>
                </a:lnTo>
                <a:cubicBezTo>
                  <a:pt x="887" y="1188"/>
                  <a:pt x="901" y="1243"/>
                  <a:pt x="901" y="1313"/>
                </a:cubicBezTo>
                <a:lnTo>
                  <a:pt x="901" y="2459"/>
                </a:lnTo>
                <a:lnTo>
                  <a:pt x="225" y="2459"/>
                </a:lnTo>
                <a:lnTo>
                  <a:pt x="1126" y="3353"/>
                </a:lnTo>
                <a:lnTo>
                  <a:pt x="2026" y="2459"/>
                </a:lnTo>
                <a:lnTo>
                  <a:pt x="1351" y="2459"/>
                </a:lnTo>
                <a:lnTo>
                  <a:pt x="1351" y="1313"/>
                </a:lnTo>
                <a:cubicBezTo>
                  <a:pt x="1351" y="1132"/>
                  <a:pt x="1281" y="964"/>
                  <a:pt x="1154" y="838"/>
                </a:cubicBezTo>
                <a:lnTo>
                  <a:pt x="394" y="70"/>
                </a:lnTo>
                <a:cubicBezTo>
                  <a:pt x="352" y="28"/>
                  <a:pt x="296" y="0"/>
                  <a:pt x="225" y="0"/>
                </a:cubicBezTo>
                <a:close/>
                <a:moveTo>
                  <a:pt x="5178" y="0"/>
                </a:moveTo>
                <a:cubicBezTo>
                  <a:pt x="5122" y="0"/>
                  <a:pt x="5066" y="28"/>
                  <a:pt x="5024" y="70"/>
                </a:cubicBezTo>
                <a:lnTo>
                  <a:pt x="4264" y="838"/>
                </a:lnTo>
                <a:cubicBezTo>
                  <a:pt x="4137" y="964"/>
                  <a:pt x="4053" y="1132"/>
                  <a:pt x="4053" y="1313"/>
                </a:cubicBezTo>
                <a:lnTo>
                  <a:pt x="4053" y="2459"/>
                </a:lnTo>
                <a:lnTo>
                  <a:pt x="3377" y="2459"/>
                </a:lnTo>
                <a:lnTo>
                  <a:pt x="4278" y="3353"/>
                </a:lnTo>
                <a:lnTo>
                  <a:pt x="5178" y="2459"/>
                </a:lnTo>
                <a:lnTo>
                  <a:pt x="4503" y="2459"/>
                </a:lnTo>
                <a:lnTo>
                  <a:pt x="4503" y="1313"/>
                </a:lnTo>
                <a:cubicBezTo>
                  <a:pt x="4503" y="1243"/>
                  <a:pt x="4531" y="1188"/>
                  <a:pt x="4573" y="1146"/>
                </a:cubicBezTo>
                <a:lnTo>
                  <a:pt x="5347" y="392"/>
                </a:lnTo>
                <a:cubicBezTo>
                  <a:pt x="5432" y="308"/>
                  <a:pt x="5432" y="154"/>
                  <a:pt x="5347" y="70"/>
                </a:cubicBezTo>
                <a:cubicBezTo>
                  <a:pt x="5305" y="28"/>
                  <a:pt x="5249" y="0"/>
                  <a:pt x="5178" y="0"/>
                </a:cubicBezTo>
                <a:close/>
                <a:moveTo>
                  <a:pt x="2702" y="0"/>
                </a:moveTo>
                <a:cubicBezTo>
                  <a:pt x="2575" y="0"/>
                  <a:pt x="2477" y="112"/>
                  <a:pt x="2477" y="224"/>
                </a:cubicBezTo>
                <a:lnTo>
                  <a:pt x="2477" y="3353"/>
                </a:lnTo>
                <a:lnTo>
                  <a:pt x="1801" y="3353"/>
                </a:lnTo>
                <a:lnTo>
                  <a:pt x="2702" y="4246"/>
                </a:lnTo>
                <a:lnTo>
                  <a:pt x="3602" y="3353"/>
                </a:lnTo>
                <a:lnTo>
                  <a:pt x="2927" y="3353"/>
                </a:lnTo>
                <a:lnTo>
                  <a:pt x="2927" y="224"/>
                </a:lnTo>
                <a:cubicBezTo>
                  <a:pt x="2941" y="112"/>
                  <a:pt x="2843" y="0"/>
                  <a:pt x="2716" y="0"/>
                </a:cubicBezTo>
                <a:close/>
                <a:moveTo>
                  <a:pt x="225" y="4023"/>
                </a:moveTo>
                <a:cubicBezTo>
                  <a:pt x="99" y="4023"/>
                  <a:pt x="0" y="4135"/>
                  <a:pt x="0" y="4246"/>
                </a:cubicBezTo>
                <a:lnTo>
                  <a:pt x="0" y="4917"/>
                </a:lnTo>
                <a:cubicBezTo>
                  <a:pt x="0" y="5168"/>
                  <a:pt x="211" y="5364"/>
                  <a:pt x="451" y="5364"/>
                </a:cubicBezTo>
                <a:lnTo>
                  <a:pt x="4953" y="5364"/>
                </a:lnTo>
                <a:cubicBezTo>
                  <a:pt x="5206" y="5364"/>
                  <a:pt x="5403" y="5168"/>
                  <a:pt x="5403" y="4917"/>
                </a:cubicBezTo>
                <a:lnTo>
                  <a:pt x="5403" y="4246"/>
                </a:lnTo>
                <a:cubicBezTo>
                  <a:pt x="5417" y="4135"/>
                  <a:pt x="5319" y="4023"/>
                  <a:pt x="5192" y="4023"/>
                </a:cubicBezTo>
                <a:cubicBezTo>
                  <a:pt x="5066" y="4023"/>
                  <a:pt x="4967" y="4121"/>
                  <a:pt x="4953" y="4246"/>
                </a:cubicBezTo>
                <a:lnTo>
                  <a:pt x="4953" y="4917"/>
                </a:lnTo>
                <a:lnTo>
                  <a:pt x="451" y="4917"/>
                </a:lnTo>
                <a:lnTo>
                  <a:pt x="451" y="4246"/>
                </a:lnTo>
                <a:cubicBezTo>
                  <a:pt x="465" y="4135"/>
                  <a:pt x="366" y="4023"/>
                  <a:pt x="239" y="402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4"/>
          <p:cNvSpPr/>
          <p:nvPr/>
        </p:nvSpPr>
        <p:spPr>
          <a:xfrm>
            <a:off x="4672180" y="3697155"/>
            <a:ext cx="259875" cy="275560"/>
          </a:xfrm>
          <a:custGeom>
            <a:rect b="b" l="l" r="r" t="t"/>
            <a:pathLst>
              <a:path extrusionOk="0" h="5995" w="5544">
                <a:moveTo>
                  <a:pt x="2772" y="1"/>
                </a:moveTo>
                <a:cubicBezTo>
                  <a:pt x="2656" y="1"/>
                  <a:pt x="2541" y="116"/>
                  <a:pt x="2541" y="231"/>
                </a:cubicBezTo>
                <a:cubicBezTo>
                  <a:pt x="2541" y="361"/>
                  <a:pt x="2656" y="462"/>
                  <a:pt x="2772" y="462"/>
                </a:cubicBezTo>
                <a:cubicBezTo>
                  <a:pt x="2902" y="462"/>
                  <a:pt x="3003" y="361"/>
                  <a:pt x="3003" y="231"/>
                </a:cubicBezTo>
                <a:cubicBezTo>
                  <a:pt x="3003" y="116"/>
                  <a:pt x="2902" y="1"/>
                  <a:pt x="2772" y="1"/>
                </a:cubicBezTo>
                <a:close/>
                <a:moveTo>
                  <a:pt x="1963" y="217"/>
                </a:moveTo>
                <a:cubicBezTo>
                  <a:pt x="1848" y="217"/>
                  <a:pt x="1732" y="332"/>
                  <a:pt x="1732" y="447"/>
                </a:cubicBezTo>
                <a:cubicBezTo>
                  <a:pt x="1732" y="577"/>
                  <a:pt x="1848" y="678"/>
                  <a:pt x="1963" y="678"/>
                </a:cubicBezTo>
                <a:cubicBezTo>
                  <a:pt x="2093" y="678"/>
                  <a:pt x="2194" y="577"/>
                  <a:pt x="2194" y="447"/>
                </a:cubicBezTo>
                <a:cubicBezTo>
                  <a:pt x="2194" y="332"/>
                  <a:pt x="2093" y="217"/>
                  <a:pt x="1963" y="217"/>
                </a:cubicBezTo>
                <a:close/>
                <a:moveTo>
                  <a:pt x="3580" y="217"/>
                </a:moveTo>
                <a:cubicBezTo>
                  <a:pt x="3465" y="217"/>
                  <a:pt x="3349" y="332"/>
                  <a:pt x="3349" y="447"/>
                </a:cubicBezTo>
                <a:cubicBezTo>
                  <a:pt x="3349" y="577"/>
                  <a:pt x="3465" y="678"/>
                  <a:pt x="3580" y="678"/>
                </a:cubicBezTo>
                <a:cubicBezTo>
                  <a:pt x="3710" y="678"/>
                  <a:pt x="3811" y="577"/>
                  <a:pt x="3811" y="447"/>
                </a:cubicBezTo>
                <a:cubicBezTo>
                  <a:pt x="3811" y="332"/>
                  <a:pt x="3710" y="217"/>
                  <a:pt x="3580" y="217"/>
                </a:cubicBezTo>
                <a:close/>
                <a:moveTo>
                  <a:pt x="1372" y="808"/>
                </a:moveTo>
                <a:cubicBezTo>
                  <a:pt x="1256" y="808"/>
                  <a:pt x="1141" y="923"/>
                  <a:pt x="1141" y="1038"/>
                </a:cubicBezTo>
                <a:cubicBezTo>
                  <a:pt x="1141" y="1168"/>
                  <a:pt x="1256" y="1269"/>
                  <a:pt x="1372" y="1269"/>
                </a:cubicBezTo>
                <a:cubicBezTo>
                  <a:pt x="1501" y="1269"/>
                  <a:pt x="1602" y="1168"/>
                  <a:pt x="1602" y="1038"/>
                </a:cubicBezTo>
                <a:cubicBezTo>
                  <a:pt x="1602" y="923"/>
                  <a:pt x="1501" y="808"/>
                  <a:pt x="1372" y="808"/>
                </a:cubicBezTo>
                <a:close/>
                <a:moveTo>
                  <a:pt x="4172" y="808"/>
                </a:moveTo>
                <a:cubicBezTo>
                  <a:pt x="4056" y="808"/>
                  <a:pt x="3941" y="923"/>
                  <a:pt x="3941" y="1038"/>
                </a:cubicBezTo>
                <a:cubicBezTo>
                  <a:pt x="3941" y="1168"/>
                  <a:pt x="4056" y="1269"/>
                  <a:pt x="4172" y="1269"/>
                </a:cubicBezTo>
                <a:cubicBezTo>
                  <a:pt x="4302" y="1269"/>
                  <a:pt x="4403" y="1168"/>
                  <a:pt x="4403" y="1038"/>
                </a:cubicBezTo>
                <a:cubicBezTo>
                  <a:pt x="4403" y="923"/>
                  <a:pt x="4302" y="808"/>
                  <a:pt x="4172" y="808"/>
                </a:cubicBezTo>
                <a:close/>
                <a:moveTo>
                  <a:pt x="1155" y="1614"/>
                </a:moveTo>
                <a:cubicBezTo>
                  <a:pt x="1040" y="1614"/>
                  <a:pt x="924" y="1730"/>
                  <a:pt x="924" y="1845"/>
                </a:cubicBezTo>
                <a:cubicBezTo>
                  <a:pt x="924" y="1975"/>
                  <a:pt x="1040" y="2075"/>
                  <a:pt x="1155" y="2075"/>
                </a:cubicBezTo>
                <a:cubicBezTo>
                  <a:pt x="1285" y="2075"/>
                  <a:pt x="1386" y="1975"/>
                  <a:pt x="1386" y="1845"/>
                </a:cubicBezTo>
                <a:cubicBezTo>
                  <a:pt x="1386" y="1730"/>
                  <a:pt x="1285" y="1614"/>
                  <a:pt x="1155" y="1614"/>
                </a:cubicBezTo>
                <a:close/>
                <a:moveTo>
                  <a:pt x="4388" y="1614"/>
                </a:moveTo>
                <a:cubicBezTo>
                  <a:pt x="4273" y="1614"/>
                  <a:pt x="4157" y="1730"/>
                  <a:pt x="4157" y="1845"/>
                </a:cubicBezTo>
                <a:cubicBezTo>
                  <a:pt x="4157" y="1975"/>
                  <a:pt x="4273" y="2075"/>
                  <a:pt x="4388" y="2075"/>
                </a:cubicBezTo>
                <a:cubicBezTo>
                  <a:pt x="4518" y="2075"/>
                  <a:pt x="4619" y="1975"/>
                  <a:pt x="4619" y="1845"/>
                </a:cubicBezTo>
                <a:cubicBezTo>
                  <a:pt x="4619" y="1730"/>
                  <a:pt x="4518" y="1614"/>
                  <a:pt x="4388" y="1614"/>
                </a:cubicBezTo>
                <a:close/>
                <a:moveTo>
                  <a:pt x="2772" y="1153"/>
                </a:moveTo>
                <a:cubicBezTo>
                  <a:pt x="2512" y="1153"/>
                  <a:pt x="2266" y="1341"/>
                  <a:pt x="2194" y="1600"/>
                </a:cubicBezTo>
                <a:lnTo>
                  <a:pt x="1848" y="2767"/>
                </a:lnTo>
                <a:lnTo>
                  <a:pt x="3696" y="2767"/>
                </a:lnTo>
                <a:lnTo>
                  <a:pt x="3364" y="1600"/>
                </a:lnTo>
                <a:cubicBezTo>
                  <a:pt x="3291" y="1341"/>
                  <a:pt x="3046" y="1153"/>
                  <a:pt x="2772" y="1153"/>
                </a:cubicBezTo>
                <a:close/>
                <a:moveTo>
                  <a:pt x="231" y="3228"/>
                </a:moveTo>
                <a:cubicBezTo>
                  <a:pt x="116" y="3228"/>
                  <a:pt x="0" y="3343"/>
                  <a:pt x="0" y="3459"/>
                </a:cubicBezTo>
                <a:cubicBezTo>
                  <a:pt x="0" y="3588"/>
                  <a:pt x="116" y="3689"/>
                  <a:pt x="231" y="3689"/>
                </a:cubicBezTo>
                <a:lnTo>
                  <a:pt x="5312" y="3689"/>
                </a:lnTo>
                <a:cubicBezTo>
                  <a:pt x="5442" y="3689"/>
                  <a:pt x="5543" y="3588"/>
                  <a:pt x="5543" y="3459"/>
                </a:cubicBezTo>
                <a:cubicBezTo>
                  <a:pt x="5543" y="3343"/>
                  <a:pt x="5442" y="3228"/>
                  <a:pt x="5312" y="3228"/>
                </a:cubicBezTo>
                <a:close/>
                <a:moveTo>
                  <a:pt x="116" y="4150"/>
                </a:moveTo>
                <a:lnTo>
                  <a:pt x="592" y="5994"/>
                </a:lnTo>
                <a:lnTo>
                  <a:pt x="1040" y="5994"/>
                </a:lnTo>
                <a:lnTo>
                  <a:pt x="1343" y="4871"/>
                </a:lnTo>
                <a:lnTo>
                  <a:pt x="1372" y="4871"/>
                </a:lnTo>
                <a:lnTo>
                  <a:pt x="1675" y="5994"/>
                </a:lnTo>
                <a:lnTo>
                  <a:pt x="2108" y="5994"/>
                </a:lnTo>
                <a:lnTo>
                  <a:pt x="2598" y="4150"/>
                </a:lnTo>
                <a:lnTo>
                  <a:pt x="2108" y="4150"/>
                </a:lnTo>
                <a:lnTo>
                  <a:pt x="1877" y="5375"/>
                </a:lnTo>
                <a:lnTo>
                  <a:pt x="1848" y="5375"/>
                </a:lnTo>
                <a:lnTo>
                  <a:pt x="1545" y="4150"/>
                </a:lnTo>
                <a:lnTo>
                  <a:pt x="1169" y="4150"/>
                </a:lnTo>
                <a:lnTo>
                  <a:pt x="866" y="5375"/>
                </a:lnTo>
                <a:lnTo>
                  <a:pt x="852" y="5375"/>
                </a:lnTo>
                <a:lnTo>
                  <a:pt x="606" y="4150"/>
                </a:lnTo>
                <a:close/>
                <a:moveTo>
                  <a:pt x="2930" y="4150"/>
                </a:moveTo>
                <a:lnTo>
                  <a:pt x="2930" y="5994"/>
                </a:lnTo>
                <a:lnTo>
                  <a:pt x="3392" y="5994"/>
                </a:lnTo>
                <a:lnTo>
                  <a:pt x="3392" y="4150"/>
                </a:lnTo>
                <a:close/>
                <a:moveTo>
                  <a:pt x="3825" y="4150"/>
                </a:moveTo>
                <a:lnTo>
                  <a:pt x="3825" y="5994"/>
                </a:lnTo>
                <a:lnTo>
                  <a:pt x="4273" y="5994"/>
                </a:lnTo>
                <a:lnTo>
                  <a:pt x="4273" y="4957"/>
                </a:lnTo>
                <a:lnTo>
                  <a:pt x="4302" y="4957"/>
                </a:lnTo>
                <a:lnTo>
                  <a:pt x="5067" y="5994"/>
                </a:lnTo>
                <a:lnTo>
                  <a:pt x="5442" y="5994"/>
                </a:lnTo>
                <a:lnTo>
                  <a:pt x="5442" y="4150"/>
                </a:lnTo>
                <a:lnTo>
                  <a:pt x="4995" y="4150"/>
                </a:lnTo>
                <a:lnTo>
                  <a:pt x="4995" y="5202"/>
                </a:lnTo>
                <a:lnTo>
                  <a:pt x="4980" y="5202"/>
                </a:lnTo>
                <a:lnTo>
                  <a:pt x="4201" y="41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4"/>
          <p:cNvSpPr/>
          <p:nvPr/>
        </p:nvSpPr>
        <p:spPr>
          <a:xfrm>
            <a:off x="4659313" y="2658511"/>
            <a:ext cx="285609" cy="285617"/>
          </a:xfrm>
          <a:custGeom>
            <a:rect b="b" l="l" r="r" t="t"/>
            <a:pathLst>
              <a:path extrusionOk="0" h="5995" w="6093">
                <a:moveTo>
                  <a:pt x="4158" y="1384"/>
                </a:moveTo>
                <a:cubicBezTo>
                  <a:pt x="3913" y="1384"/>
                  <a:pt x="3696" y="1586"/>
                  <a:pt x="3696" y="1845"/>
                </a:cubicBezTo>
                <a:cubicBezTo>
                  <a:pt x="3682" y="2090"/>
                  <a:pt x="3884" y="2306"/>
                  <a:pt x="4144" y="2306"/>
                </a:cubicBezTo>
                <a:lnTo>
                  <a:pt x="4158" y="2306"/>
                </a:lnTo>
                <a:cubicBezTo>
                  <a:pt x="4418" y="2306"/>
                  <a:pt x="4620" y="2090"/>
                  <a:pt x="4620" y="1845"/>
                </a:cubicBezTo>
                <a:cubicBezTo>
                  <a:pt x="4605" y="1600"/>
                  <a:pt x="4418" y="1398"/>
                  <a:pt x="4158" y="1384"/>
                </a:cubicBezTo>
                <a:close/>
                <a:moveTo>
                  <a:pt x="4158" y="923"/>
                </a:moveTo>
                <a:cubicBezTo>
                  <a:pt x="4678" y="923"/>
                  <a:pt x="5082" y="1341"/>
                  <a:pt x="5082" y="1845"/>
                </a:cubicBezTo>
                <a:cubicBezTo>
                  <a:pt x="5082" y="2364"/>
                  <a:pt x="4678" y="2767"/>
                  <a:pt x="4158" y="2767"/>
                </a:cubicBezTo>
                <a:cubicBezTo>
                  <a:pt x="3653" y="2767"/>
                  <a:pt x="3234" y="2364"/>
                  <a:pt x="3234" y="1845"/>
                </a:cubicBezTo>
                <a:cubicBezTo>
                  <a:pt x="3234" y="1341"/>
                  <a:pt x="3653" y="923"/>
                  <a:pt x="4158" y="923"/>
                </a:cubicBezTo>
                <a:close/>
                <a:moveTo>
                  <a:pt x="4115" y="1"/>
                </a:moveTo>
                <a:cubicBezTo>
                  <a:pt x="4057" y="1"/>
                  <a:pt x="3999" y="58"/>
                  <a:pt x="3999" y="116"/>
                </a:cubicBezTo>
                <a:lnTo>
                  <a:pt x="3985" y="203"/>
                </a:lnTo>
                <a:cubicBezTo>
                  <a:pt x="3985" y="289"/>
                  <a:pt x="3913" y="375"/>
                  <a:pt x="3812" y="390"/>
                </a:cubicBezTo>
                <a:cubicBezTo>
                  <a:pt x="3783" y="404"/>
                  <a:pt x="3768" y="404"/>
                  <a:pt x="3739" y="419"/>
                </a:cubicBezTo>
                <a:cubicBezTo>
                  <a:pt x="3721" y="425"/>
                  <a:pt x="3702" y="428"/>
                  <a:pt x="3682" y="428"/>
                </a:cubicBezTo>
                <a:cubicBezTo>
                  <a:pt x="3612" y="428"/>
                  <a:pt x="3539" y="389"/>
                  <a:pt x="3494" y="332"/>
                </a:cubicBezTo>
                <a:lnTo>
                  <a:pt x="3436" y="260"/>
                </a:lnTo>
                <a:cubicBezTo>
                  <a:pt x="3418" y="232"/>
                  <a:pt x="3381" y="216"/>
                  <a:pt x="3346" y="216"/>
                </a:cubicBezTo>
                <a:cubicBezTo>
                  <a:pt x="3326" y="216"/>
                  <a:pt x="3307" y="221"/>
                  <a:pt x="3292" y="231"/>
                </a:cubicBezTo>
                <a:lnTo>
                  <a:pt x="3191" y="275"/>
                </a:lnTo>
                <a:cubicBezTo>
                  <a:pt x="3148" y="303"/>
                  <a:pt x="3119" y="375"/>
                  <a:pt x="3148" y="433"/>
                </a:cubicBezTo>
                <a:lnTo>
                  <a:pt x="3191" y="505"/>
                </a:lnTo>
                <a:cubicBezTo>
                  <a:pt x="3220" y="592"/>
                  <a:pt x="3205" y="707"/>
                  <a:pt x="3133" y="764"/>
                </a:cubicBezTo>
                <a:cubicBezTo>
                  <a:pt x="3119" y="779"/>
                  <a:pt x="3090" y="808"/>
                  <a:pt x="3075" y="822"/>
                </a:cubicBezTo>
                <a:cubicBezTo>
                  <a:pt x="3036" y="871"/>
                  <a:pt x="2969" y="894"/>
                  <a:pt x="2904" y="894"/>
                </a:cubicBezTo>
                <a:cubicBezTo>
                  <a:pt x="2873" y="894"/>
                  <a:pt x="2843" y="889"/>
                  <a:pt x="2816" y="880"/>
                </a:cubicBezTo>
                <a:lnTo>
                  <a:pt x="2729" y="836"/>
                </a:lnTo>
                <a:cubicBezTo>
                  <a:pt x="2717" y="828"/>
                  <a:pt x="2702" y="825"/>
                  <a:pt x="2687" y="825"/>
                </a:cubicBezTo>
                <a:cubicBezTo>
                  <a:pt x="2649" y="825"/>
                  <a:pt x="2605" y="849"/>
                  <a:pt x="2585" y="880"/>
                </a:cubicBezTo>
                <a:lnTo>
                  <a:pt x="2541" y="981"/>
                </a:lnTo>
                <a:cubicBezTo>
                  <a:pt x="2512" y="1024"/>
                  <a:pt x="2527" y="1096"/>
                  <a:pt x="2570" y="1125"/>
                </a:cubicBezTo>
                <a:lnTo>
                  <a:pt x="2642" y="1182"/>
                </a:lnTo>
                <a:cubicBezTo>
                  <a:pt x="2714" y="1240"/>
                  <a:pt x="2758" y="1341"/>
                  <a:pt x="2729" y="1427"/>
                </a:cubicBezTo>
                <a:cubicBezTo>
                  <a:pt x="2714" y="1456"/>
                  <a:pt x="2714" y="1470"/>
                  <a:pt x="2700" y="1499"/>
                </a:cubicBezTo>
                <a:cubicBezTo>
                  <a:pt x="2686" y="1600"/>
                  <a:pt x="2599" y="1672"/>
                  <a:pt x="2512" y="1672"/>
                </a:cubicBezTo>
                <a:lnTo>
                  <a:pt x="2426" y="1686"/>
                </a:lnTo>
                <a:cubicBezTo>
                  <a:pt x="2368" y="1686"/>
                  <a:pt x="2310" y="1744"/>
                  <a:pt x="2310" y="1802"/>
                </a:cubicBezTo>
                <a:lnTo>
                  <a:pt x="2310" y="1903"/>
                </a:lnTo>
                <a:cubicBezTo>
                  <a:pt x="2310" y="1960"/>
                  <a:pt x="2368" y="2018"/>
                  <a:pt x="2426" y="2018"/>
                </a:cubicBezTo>
                <a:lnTo>
                  <a:pt x="2512" y="2032"/>
                </a:lnTo>
                <a:cubicBezTo>
                  <a:pt x="2599" y="2032"/>
                  <a:pt x="2686" y="2104"/>
                  <a:pt x="2700" y="2205"/>
                </a:cubicBezTo>
                <a:cubicBezTo>
                  <a:pt x="2714" y="2234"/>
                  <a:pt x="2714" y="2248"/>
                  <a:pt x="2729" y="2277"/>
                </a:cubicBezTo>
                <a:cubicBezTo>
                  <a:pt x="2758" y="2364"/>
                  <a:pt x="2714" y="2464"/>
                  <a:pt x="2642" y="2522"/>
                </a:cubicBezTo>
                <a:lnTo>
                  <a:pt x="2570" y="2580"/>
                </a:lnTo>
                <a:cubicBezTo>
                  <a:pt x="2527" y="2609"/>
                  <a:pt x="2512" y="2681"/>
                  <a:pt x="2541" y="2724"/>
                </a:cubicBezTo>
                <a:lnTo>
                  <a:pt x="2585" y="2825"/>
                </a:lnTo>
                <a:cubicBezTo>
                  <a:pt x="2605" y="2856"/>
                  <a:pt x="2649" y="2879"/>
                  <a:pt x="2693" y="2879"/>
                </a:cubicBezTo>
                <a:cubicBezTo>
                  <a:pt x="2710" y="2879"/>
                  <a:pt x="2727" y="2876"/>
                  <a:pt x="2743" y="2868"/>
                </a:cubicBezTo>
                <a:lnTo>
                  <a:pt x="2816" y="2825"/>
                </a:lnTo>
                <a:cubicBezTo>
                  <a:pt x="2843" y="2816"/>
                  <a:pt x="2873" y="2811"/>
                  <a:pt x="2904" y="2811"/>
                </a:cubicBezTo>
                <a:cubicBezTo>
                  <a:pt x="2969" y="2811"/>
                  <a:pt x="3036" y="2833"/>
                  <a:pt x="3075" y="2882"/>
                </a:cubicBezTo>
                <a:cubicBezTo>
                  <a:pt x="3090" y="2897"/>
                  <a:pt x="3119" y="2926"/>
                  <a:pt x="3133" y="2940"/>
                </a:cubicBezTo>
                <a:cubicBezTo>
                  <a:pt x="3205" y="2998"/>
                  <a:pt x="3220" y="3113"/>
                  <a:pt x="3191" y="3199"/>
                </a:cubicBezTo>
                <a:lnTo>
                  <a:pt x="3148" y="3271"/>
                </a:lnTo>
                <a:cubicBezTo>
                  <a:pt x="3119" y="3329"/>
                  <a:pt x="3148" y="3401"/>
                  <a:pt x="3191" y="3430"/>
                </a:cubicBezTo>
                <a:lnTo>
                  <a:pt x="3292" y="3473"/>
                </a:lnTo>
                <a:cubicBezTo>
                  <a:pt x="3307" y="3483"/>
                  <a:pt x="3326" y="3488"/>
                  <a:pt x="3346" y="3488"/>
                </a:cubicBezTo>
                <a:cubicBezTo>
                  <a:pt x="3381" y="3488"/>
                  <a:pt x="3418" y="3472"/>
                  <a:pt x="3436" y="3444"/>
                </a:cubicBezTo>
                <a:lnTo>
                  <a:pt x="3494" y="3372"/>
                </a:lnTo>
                <a:cubicBezTo>
                  <a:pt x="3539" y="3316"/>
                  <a:pt x="3612" y="3277"/>
                  <a:pt x="3682" y="3277"/>
                </a:cubicBezTo>
                <a:cubicBezTo>
                  <a:pt x="3702" y="3277"/>
                  <a:pt x="3721" y="3280"/>
                  <a:pt x="3739" y="3286"/>
                </a:cubicBezTo>
                <a:cubicBezTo>
                  <a:pt x="3768" y="3300"/>
                  <a:pt x="3783" y="3300"/>
                  <a:pt x="3812" y="3315"/>
                </a:cubicBezTo>
                <a:cubicBezTo>
                  <a:pt x="3913" y="3329"/>
                  <a:pt x="3985" y="3415"/>
                  <a:pt x="3985" y="3502"/>
                </a:cubicBezTo>
                <a:lnTo>
                  <a:pt x="3999" y="3588"/>
                </a:lnTo>
                <a:cubicBezTo>
                  <a:pt x="3999" y="3646"/>
                  <a:pt x="4057" y="3689"/>
                  <a:pt x="4115" y="3689"/>
                </a:cubicBezTo>
                <a:lnTo>
                  <a:pt x="4216" y="3689"/>
                </a:lnTo>
                <a:cubicBezTo>
                  <a:pt x="4273" y="3689"/>
                  <a:pt x="4331" y="3646"/>
                  <a:pt x="4331" y="3588"/>
                </a:cubicBezTo>
                <a:lnTo>
                  <a:pt x="4346" y="3502"/>
                </a:lnTo>
                <a:cubicBezTo>
                  <a:pt x="4346" y="3415"/>
                  <a:pt x="4418" y="3329"/>
                  <a:pt x="4519" y="3315"/>
                </a:cubicBezTo>
                <a:cubicBezTo>
                  <a:pt x="4548" y="3300"/>
                  <a:pt x="4562" y="3300"/>
                  <a:pt x="4591" y="3286"/>
                </a:cubicBezTo>
                <a:cubicBezTo>
                  <a:pt x="4610" y="3280"/>
                  <a:pt x="4629" y="3277"/>
                  <a:pt x="4648" y="3277"/>
                </a:cubicBezTo>
                <a:cubicBezTo>
                  <a:pt x="4719" y="3277"/>
                  <a:pt x="4791" y="3316"/>
                  <a:pt x="4836" y="3372"/>
                </a:cubicBezTo>
                <a:lnTo>
                  <a:pt x="4894" y="3444"/>
                </a:lnTo>
                <a:cubicBezTo>
                  <a:pt x="4913" y="3472"/>
                  <a:pt x="4949" y="3488"/>
                  <a:pt x="4985" y="3488"/>
                </a:cubicBezTo>
                <a:cubicBezTo>
                  <a:pt x="5004" y="3488"/>
                  <a:pt x="5023" y="3483"/>
                  <a:pt x="5038" y="3473"/>
                </a:cubicBezTo>
                <a:lnTo>
                  <a:pt x="5140" y="3430"/>
                </a:lnTo>
                <a:cubicBezTo>
                  <a:pt x="5183" y="3401"/>
                  <a:pt x="5212" y="3329"/>
                  <a:pt x="5183" y="3271"/>
                </a:cubicBezTo>
                <a:lnTo>
                  <a:pt x="5140" y="3199"/>
                </a:lnTo>
                <a:cubicBezTo>
                  <a:pt x="5111" y="3113"/>
                  <a:pt x="5125" y="2998"/>
                  <a:pt x="5197" y="2940"/>
                </a:cubicBezTo>
                <a:cubicBezTo>
                  <a:pt x="5212" y="2926"/>
                  <a:pt x="5241" y="2897"/>
                  <a:pt x="5255" y="2882"/>
                </a:cubicBezTo>
                <a:cubicBezTo>
                  <a:pt x="5294" y="2833"/>
                  <a:pt x="5361" y="2811"/>
                  <a:pt x="5427" y="2811"/>
                </a:cubicBezTo>
                <a:cubicBezTo>
                  <a:pt x="5457" y="2811"/>
                  <a:pt x="5487" y="2816"/>
                  <a:pt x="5515" y="2825"/>
                </a:cubicBezTo>
                <a:lnTo>
                  <a:pt x="5587" y="2868"/>
                </a:lnTo>
                <a:cubicBezTo>
                  <a:pt x="5601" y="2871"/>
                  <a:pt x="5617" y="2873"/>
                  <a:pt x="5632" y="2873"/>
                </a:cubicBezTo>
                <a:cubicBezTo>
                  <a:pt x="5678" y="2873"/>
                  <a:pt x="5724" y="2857"/>
                  <a:pt x="5746" y="2825"/>
                </a:cubicBezTo>
                <a:lnTo>
                  <a:pt x="5789" y="2724"/>
                </a:lnTo>
                <a:cubicBezTo>
                  <a:pt x="5818" y="2681"/>
                  <a:pt x="5804" y="2609"/>
                  <a:pt x="5760" y="2580"/>
                </a:cubicBezTo>
                <a:lnTo>
                  <a:pt x="5688" y="2522"/>
                </a:lnTo>
                <a:cubicBezTo>
                  <a:pt x="5616" y="2464"/>
                  <a:pt x="5573" y="2364"/>
                  <a:pt x="5601" y="2277"/>
                </a:cubicBezTo>
                <a:cubicBezTo>
                  <a:pt x="5616" y="2248"/>
                  <a:pt x="5616" y="2234"/>
                  <a:pt x="5616" y="2205"/>
                </a:cubicBezTo>
                <a:cubicBezTo>
                  <a:pt x="5645" y="2104"/>
                  <a:pt x="5731" y="2032"/>
                  <a:pt x="5818" y="2032"/>
                </a:cubicBezTo>
                <a:lnTo>
                  <a:pt x="5905" y="2018"/>
                </a:lnTo>
                <a:cubicBezTo>
                  <a:pt x="5962" y="2018"/>
                  <a:pt x="6006" y="1960"/>
                  <a:pt x="6006" y="1903"/>
                </a:cubicBezTo>
                <a:lnTo>
                  <a:pt x="6006" y="1802"/>
                </a:lnTo>
                <a:cubicBezTo>
                  <a:pt x="6006" y="1744"/>
                  <a:pt x="5962" y="1686"/>
                  <a:pt x="5905" y="1686"/>
                </a:cubicBezTo>
                <a:lnTo>
                  <a:pt x="5818" y="1672"/>
                </a:lnTo>
                <a:cubicBezTo>
                  <a:pt x="5731" y="1672"/>
                  <a:pt x="5645" y="1600"/>
                  <a:pt x="5616" y="1499"/>
                </a:cubicBezTo>
                <a:cubicBezTo>
                  <a:pt x="5616" y="1470"/>
                  <a:pt x="5616" y="1456"/>
                  <a:pt x="5601" y="1427"/>
                </a:cubicBezTo>
                <a:cubicBezTo>
                  <a:pt x="5573" y="1341"/>
                  <a:pt x="5616" y="1240"/>
                  <a:pt x="5688" y="1182"/>
                </a:cubicBezTo>
                <a:lnTo>
                  <a:pt x="5760" y="1125"/>
                </a:lnTo>
                <a:cubicBezTo>
                  <a:pt x="5804" y="1096"/>
                  <a:pt x="5818" y="1024"/>
                  <a:pt x="5789" y="981"/>
                </a:cubicBezTo>
                <a:lnTo>
                  <a:pt x="5746" y="880"/>
                </a:lnTo>
                <a:cubicBezTo>
                  <a:pt x="5725" y="849"/>
                  <a:pt x="5682" y="825"/>
                  <a:pt x="5638" y="825"/>
                </a:cubicBezTo>
                <a:cubicBezTo>
                  <a:pt x="5620" y="825"/>
                  <a:pt x="5603" y="828"/>
                  <a:pt x="5587" y="836"/>
                </a:cubicBezTo>
                <a:lnTo>
                  <a:pt x="5515" y="880"/>
                </a:lnTo>
                <a:cubicBezTo>
                  <a:pt x="5487" y="889"/>
                  <a:pt x="5457" y="894"/>
                  <a:pt x="5427" y="894"/>
                </a:cubicBezTo>
                <a:cubicBezTo>
                  <a:pt x="5361" y="894"/>
                  <a:pt x="5294" y="871"/>
                  <a:pt x="5255" y="822"/>
                </a:cubicBezTo>
                <a:cubicBezTo>
                  <a:pt x="5241" y="808"/>
                  <a:pt x="5212" y="779"/>
                  <a:pt x="5197" y="764"/>
                </a:cubicBezTo>
                <a:cubicBezTo>
                  <a:pt x="5125" y="707"/>
                  <a:pt x="5111" y="592"/>
                  <a:pt x="5140" y="505"/>
                </a:cubicBezTo>
                <a:lnTo>
                  <a:pt x="5183" y="433"/>
                </a:lnTo>
                <a:cubicBezTo>
                  <a:pt x="5197" y="375"/>
                  <a:pt x="5183" y="303"/>
                  <a:pt x="5125" y="275"/>
                </a:cubicBezTo>
                <a:lnTo>
                  <a:pt x="5038" y="231"/>
                </a:lnTo>
                <a:cubicBezTo>
                  <a:pt x="5023" y="221"/>
                  <a:pt x="5004" y="216"/>
                  <a:pt x="4985" y="216"/>
                </a:cubicBezTo>
                <a:cubicBezTo>
                  <a:pt x="4949" y="216"/>
                  <a:pt x="4913" y="232"/>
                  <a:pt x="4894" y="260"/>
                </a:cubicBezTo>
                <a:lnTo>
                  <a:pt x="4836" y="332"/>
                </a:lnTo>
                <a:cubicBezTo>
                  <a:pt x="4791" y="389"/>
                  <a:pt x="4719" y="428"/>
                  <a:pt x="4648" y="428"/>
                </a:cubicBezTo>
                <a:cubicBezTo>
                  <a:pt x="4629" y="428"/>
                  <a:pt x="4610" y="425"/>
                  <a:pt x="4591" y="419"/>
                </a:cubicBezTo>
                <a:cubicBezTo>
                  <a:pt x="4562" y="404"/>
                  <a:pt x="4548" y="404"/>
                  <a:pt x="4519" y="390"/>
                </a:cubicBezTo>
                <a:cubicBezTo>
                  <a:pt x="4418" y="375"/>
                  <a:pt x="4346" y="289"/>
                  <a:pt x="4346" y="203"/>
                </a:cubicBezTo>
                <a:lnTo>
                  <a:pt x="4331" y="116"/>
                </a:lnTo>
                <a:cubicBezTo>
                  <a:pt x="4317" y="58"/>
                  <a:pt x="4273" y="1"/>
                  <a:pt x="4216" y="1"/>
                </a:cubicBezTo>
                <a:close/>
                <a:moveTo>
                  <a:pt x="1386" y="3228"/>
                </a:moveTo>
                <a:cubicBezTo>
                  <a:pt x="1300" y="3228"/>
                  <a:pt x="1213" y="3257"/>
                  <a:pt x="1141" y="3286"/>
                </a:cubicBezTo>
                <a:lnTo>
                  <a:pt x="1" y="3689"/>
                </a:lnTo>
                <a:lnTo>
                  <a:pt x="1" y="5533"/>
                </a:lnTo>
                <a:lnTo>
                  <a:pt x="982" y="5115"/>
                </a:lnTo>
                <a:cubicBezTo>
                  <a:pt x="1040" y="5094"/>
                  <a:pt x="1101" y="5083"/>
                  <a:pt x="1163" y="5083"/>
                </a:cubicBezTo>
                <a:cubicBezTo>
                  <a:pt x="1224" y="5083"/>
                  <a:pt x="1285" y="5094"/>
                  <a:pt x="1343" y="5115"/>
                </a:cubicBezTo>
                <a:lnTo>
                  <a:pt x="3436" y="5965"/>
                </a:lnTo>
                <a:cubicBezTo>
                  <a:pt x="3480" y="5994"/>
                  <a:pt x="3537" y="5994"/>
                  <a:pt x="3581" y="5994"/>
                </a:cubicBezTo>
                <a:cubicBezTo>
                  <a:pt x="3653" y="5994"/>
                  <a:pt x="3710" y="5980"/>
                  <a:pt x="3754" y="5951"/>
                </a:cubicBezTo>
                <a:lnTo>
                  <a:pt x="5832" y="4798"/>
                </a:lnTo>
                <a:cubicBezTo>
                  <a:pt x="6006" y="4726"/>
                  <a:pt x="6092" y="4525"/>
                  <a:pt x="6020" y="4352"/>
                </a:cubicBezTo>
                <a:cubicBezTo>
                  <a:pt x="5954" y="4221"/>
                  <a:pt x="5822" y="4139"/>
                  <a:pt x="5686" y="4139"/>
                </a:cubicBezTo>
                <a:cubicBezTo>
                  <a:pt x="5643" y="4139"/>
                  <a:pt x="5600" y="4147"/>
                  <a:pt x="5558" y="4165"/>
                </a:cubicBezTo>
                <a:cubicBezTo>
                  <a:pt x="5544" y="4179"/>
                  <a:pt x="5529" y="4179"/>
                  <a:pt x="5515" y="4193"/>
                </a:cubicBezTo>
                <a:lnTo>
                  <a:pt x="3927" y="4842"/>
                </a:lnTo>
                <a:lnTo>
                  <a:pt x="3581" y="4842"/>
                </a:lnTo>
                <a:cubicBezTo>
                  <a:pt x="3783" y="4842"/>
                  <a:pt x="3927" y="4698"/>
                  <a:pt x="3927" y="4496"/>
                </a:cubicBezTo>
                <a:cubicBezTo>
                  <a:pt x="3927" y="4352"/>
                  <a:pt x="3840" y="4222"/>
                  <a:pt x="3696" y="4179"/>
                </a:cubicBezTo>
                <a:lnTo>
                  <a:pt x="1690" y="3300"/>
                </a:lnTo>
                <a:cubicBezTo>
                  <a:pt x="1589" y="3257"/>
                  <a:pt x="1488" y="3228"/>
                  <a:pt x="1386" y="322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4"/>
          <p:cNvSpPr/>
          <p:nvPr/>
        </p:nvSpPr>
        <p:spPr>
          <a:xfrm>
            <a:off x="4661352" y="571249"/>
            <a:ext cx="281531" cy="281540"/>
          </a:xfrm>
          <a:custGeom>
            <a:rect b="b" l="l" r="r" t="t"/>
            <a:pathLst>
              <a:path extrusionOk="0" h="5995" w="6006">
                <a:moveTo>
                  <a:pt x="463" y="231"/>
                </a:moveTo>
                <a:cubicBezTo>
                  <a:pt x="347" y="231"/>
                  <a:pt x="232" y="347"/>
                  <a:pt x="232" y="462"/>
                </a:cubicBezTo>
                <a:cubicBezTo>
                  <a:pt x="232" y="534"/>
                  <a:pt x="261" y="592"/>
                  <a:pt x="304" y="635"/>
                </a:cubicBezTo>
                <a:lnTo>
                  <a:pt x="607" y="937"/>
                </a:lnTo>
                <a:lnTo>
                  <a:pt x="405" y="937"/>
                </a:lnTo>
                <a:cubicBezTo>
                  <a:pt x="318" y="937"/>
                  <a:pt x="246" y="1009"/>
                  <a:pt x="246" y="1096"/>
                </a:cubicBezTo>
                <a:cubicBezTo>
                  <a:pt x="246" y="1139"/>
                  <a:pt x="261" y="1182"/>
                  <a:pt x="289" y="1211"/>
                </a:cubicBezTo>
                <a:lnTo>
                  <a:pt x="795" y="1715"/>
                </a:lnTo>
                <a:cubicBezTo>
                  <a:pt x="881" y="1802"/>
                  <a:pt x="997" y="1845"/>
                  <a:pt x="1127" y="1845"/>
                </a:cubicBezTo>
                <a:lnTo>
                  <a:pt x="1531" y="1845"/>
                </a:lnTo>
                <a:lnTo>
                  <a:pt x="2844" y="3170"/>
                </a:lnTo>
                <a:cubicBezTo>
                  <a:pt x="2888" y="3214"/>
                  <a:pt x="2945" y="3235"/>
                  <a:pt x="3005" y="3235"/>
                </a:cubicBezTo>
                <a:cubicBezTo>
                  <a:pt x="3065" y="3235"/>
                  <a:pt x="3126" y="3214"/>
                  <a:pt x="3176" y="3170"/>
                </a:cubicBezTo>
                <a:cubicBezTo>
                  <a:pt x="3263" y="3084"/>
                  <a:pt x="3263" y="2940"/>
                  <a:pt x="3176" y="2853"/>
                </a:cubicBezTo>
                <a:cubicBezTo>
                  <a:pt x="3176" y="2839"/>
                  <a:pt x="3176" y="2839"/>
                  <a:pt x="3176" y="2839"/>
                </a:cubicBezTo>
                <a:lnTo>
                  <a:pt x="1848" y="1528"/>
                </a:lnTo>
                <a:lnTo>
                  <a:pt x="1848" y="1125"/>
                </a:lnTo>
                <a:cubicBezTo>
                  <a:pt x="1848" y="995"/>
                  <a:pt x="1805" y="880"/>
                  <a:pt x="1718" y="793"/>
                </a:cubicBezTo>
                <a:lnTo>
                  <a:pt x="1213" y="289"/>
                </a:lnTo>
                <a:cubicBezTo>
                  <a:pt x="1177" y="260"/>
                  <a:pt x="1134" y="246"/>
                  <a:pt x="1092" y="246"/>
                </a:cubicBezTo>
                <a:cubicBezTo>
                  <a:pt x="1051" y="246"/>
                  <a:pt x="1011" y="260"/>
                  <a:pt x="982" y="289"/>
                </a:cubicBezTo>
                <a:cubicBezTo>
                  <a:pt x="953" y="318"/>
                  <a:pt x="939" y="361"/>
                  <a:pt x="939" y="404"/>
                </a:cubicBezTo>
                <a:lnTo>
                  <a:pt x="939" y="606"/>
                </a:lnTo>
                <a:lnTo>
                  <a:pt x="636" y="303"/>
                </a:lnTo>
                <a:cubicBezTo>
                  <a:pt x="593" y="260"/>
                  <a:pt x="535" y="231"/>
                  <a:pt x="463" y="231"/>
                </a:cubicBezTo>
                <a:close/>
                <a:moveTo>
                  <a:pt x="3003" y="1845"/>
                </a:moveTo>
                <a:cubicBezTo>
                  <a:pt x="2960" y="1845"/>
                  <a:pt x="2902" y="1859"/>
                  <a:pt x="2844" y="1874"/>
                </a:cubicBezTo>
                <a:lnTo>
                  <a:pt x="3494" y="2522"/>
                </a:lnTo>
                <a:cubicBezTo>
                  <a:pt x="3624" y="2637"/>
                  <a:pt x="3696" y="2810"/>
                  <a:pt x="3696" y="2998"/>
                </a:cubicBezTo>
                <a:cubicBezTo>
                  <a:pt x="3696" y="3387"/>
                  <a:pt x="3393" y="3689"/>
                  <a:pt x="3003" y="3689"/>
                </a:cubicBezTo>
                <a:cubicBezTo>
                  <a:pt x="2830" y="3689"/>
                  <a:pt x="2657" y="3617"/>
                  <a:pt x="2527" y="3487"/>
                </a:cubicBezTo>
                <a:lnTo>
                  <a:pt x="1877" y="2839"/>
                </a:lnTo>
                <a:cubicBezTo>
                  <a:pt x="1863" y="2897"/>
                  <a:pt x="1848" y="2954"/>
                  <a:pt x="1848" y="2998"/>
                </a:cubicBezTo>
                <a:cubicBezTo>
                  <a:pt x="1848" y="3646"/>
                  <a:pt x="2368" y="4150"/>
                  <a:pt x="3003" y="4150"/>
                </a:cubicBezTo>
                <a:cubicBezTo>
                  <a:pt x="3653" y="4150"/>
                  <a:pt x="4158" y="3646"/>
                  <a:pt x="4158" y="2998"/>
                </a:cubicBezTo>
                <a:cubicBezTo>
                  <a:pt x="4158" y="2364"/>
                  <a:pt x="3653" y="1845"/>
                  <a:pt x="3003" y="1845"/>
                </a:cubicBezTo>
                <a:close/>
                <a:moveTo>
                  <a:pt x="3003" y="923"/>
                </a:moveTo>
                <a:cubicBezTo>
                  <a:pt x="2772" y="923"/>
                  <a:pt x="2541" y="966"/>
                  <a:pt x="2310" y="1053"/>
                </a:cubicBezTo>
                <a:cubicBezTo>
                  <a:pt x="2310" y="1081"/>
                  <a:pt x="2310" y="1096"/>
                  <a:pt x="2310" y="1125"/>
                </a:cubicBezTo>
                <a:lnTo>
                  <a:pt x="2310" y="1341"/>
                </a:lnTo>
                <a:lnTo>
                  <a:pt x="2469" y="1485"/>
                </a:lnTo>
                <a:cubicBezTo>
                  <a:pt x="2642" y="1427"/>
                  <a:pt x="2830" y="1384"/>
                  <a:pt x="3003" y="1384"/>
                </a:cubicBezTo>
                <a:cubicBezTo>
                  <a:pt x="3898" y="1384"/>
                  <a:pt x="4620" y="2119"/>
                  <a:pt x="4620" y="2998"/>
                </a:cubicBezTo>
                <a:cubicBezTo>
                  <a:pt x="4620" y="3891"/>
                  <a:pt x="3898" y="4611"/>
                  <a:pt x="3003" y="4611"/>
                </a:cubicBezTo>
                <a:cubicBezTo>
                  <a:pt x="2123" y="4611"/>
                  <a:pt x="1386" y="3891"/>
                  <a:pt x="1386" y="2998"/>
                </a:cubicBezTo>
                <a:cubicBezTo>
                  <a:pt x="1386" y="2810"/>
                  <a:pt x="1430" y="2637"/>
                  <a:pt x="1487" y="2464"/>
                </a:cubicBezTo>
                <a:lnTo>
                  <a:pt x="1343" y="2306"/>
                </a:lnTo>
                <a:lnTo>
                  <a:pt x="1054" y="2306"/>
                </a:lnTo>
                <a:cubicBezTo>
                  <a:pt x="968" y="2537"/>
                  <a:pt x="939" y="2767"/>
                  <a:pt x="925" y="2998"/>
                </a:cubicBezTo>
                <a:cubicBezTo>
                  <a:pt x="925" y="4150"/>
                  <a:pt x="1863" y="5072"/>
                  <a:pt x="3003" y="5072"/>
                </a:cubicBezTo>
                <a:cubicBezTo>
                  <a:pt x="4158" y="5072"/>
                  <a:pt x="5082" y="4150"/>
                  <a:pt x="5082" y="2998"/>
                </a:cubicBezTo>
                <a:cubicBezTo>
                  <a:pt x="5082" y="1859"/>
                  <a:pt x="4158" y="923"/>
                  <a:pt x="3003" y="923"/>
                </a:cubicBezTo>
                <a:close/>
                <a:moveTo>
                  <a:pt x="3003" y="1"/>
                </a:moveTo>
                <a:cubicBezTo>
                  <a:pt x="2585" y="1"/>
                  <a:pt x="2195" y="102"/>
                  <a:pt x="1834" y="246"/>
                </a:cubicBezTo>
                <a:lnTo>
                  <a:pt x="2050" y="462"/>
                </a:lnTo>
                <a:cubicBezTo>
                  <a:pt x="2094" y="519"/>
                  <a:pt x="2137" y="563"/>
                  <a:pt x="2166" y="620"/>
                </a:cubicBezTo>
                <a:cubicBezTo>
                  <a:pt x="2440" y="519"/>
                  <a:pt x="2729" y="476"/>
                  <a:pt x="3003" y="462"/>
                </a:cubicBezTo>
                <a:cubicBezTo>
                  <a:pt x="4418" y="462"/>
                  <a:pt x="5544" y="1600"/>
                  <a:pt x="5544" y="2998"/>
                </a:cubicBezTo>
                <a:cubicBezTo>
                  <a:pt x="5544" y="4409"/>
                  <a:pt x="4418" y="5533"/>
                  <a:pt x="3003" y="5533"/>
                </a:cubicBezTo>
                <a:cubicBezTo>
                  <a:pt x="1603" y="5533"/>
                  <a:pt x="463" y="4409"/>
                  <a:pt x="463" y="2998"/>
                </a:cubicBezTo>
                <a:cubicBezTo>
                  <a:pt x="463" y="2709"/>
                  <a:pt x="520" y="2421"/>
                  <a:pt x="621" y="2162"/>
                </a:cubicBezTo>
                <a:cubicBezTo>
                  <a:pt x="564" y="2133"/>
                  <a:pt x="520" y="2090"/>
                  <a:pt x="463" y="2047"/>
                </a:cubicBezTo>
                <a:lnTo>
                  <a:pt x="246" y="1831"/>
                </a:lnTo>
                <a:cubicBezTo>
                  <a:pt x="87" y="2191"/>
                  <a:pt x="1" y="2594"/>
                  <a:pt x="1" y="2998"/>
                </a:cubicBezTo>
                <a:cubicBezTo>
                  <a:pt x="1" y="4654"/>
                  <a:pt x="1358" y="5994"/>
                  <a:pt x="3003" y="5994"/>
                </a:cubicBezTo>
                <a:cubicBezTo>
                  <a:pt x="4663" y="5994"/>
                  <a:pt x="6006" y="4654"/>
                  <a:pt x="6006" y="2998"/>
                </a:cubicBezTo>
                <a:cubicBezTo>
                  <a:pt x="6006" y="1355"/>
                  <a:pt x="4663" y="1"/>
                  <a:pt x="30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4"/>
          <p:cNvSpPr txBox="1"/>
          <p:nvPr>
            <p:ph idx="7" type="body"/>
          </p:nvPr>
        </p:nvSpPr>
        <p:spPr>
          <a:xfrm>
            <a:off x="0" y="0"/>
            <a:ext cx="657000" cy="314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0" lIns="180000" spcFirstLastPara="1" rIns="18000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ira Sans Medium"/>
              <a:buChar char="→"/>
              <a:defRPr sz="100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indent="-23495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2pPr>
            <a:lvl3pPr indent="-23495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3pPr>
            <a:lvl4pPr indent="-23495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4pPr>
            <a:lvl5pPr indent="-23495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5pPr>
            <a:lvl6pPr indent="-23495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6pPr>
            <a:lvl7pPr indent="-23495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7pPr>
            <a:lvl8pPr indent="-23495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8pPr>
            <a:lvl9pPr indent="-23495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00"/>
              <a:buChar char="·"/>
              <a:defRPr sz="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730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rvice">
  <p:cSld name="CUSTOM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idx="12" type="sldNum"/>
          </p:nvPr>
        </p:nvSpPr>
        <p:spPr>
          <a:xfrm>
            <a:off x="8495850" y="4629675"/>
            <a:ext cx="343200" cy="310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buClr>
                <a:srgbClr val="000000"/>
              </a:buClr>
              <a:buSzPts val="1000"/>
              <a:buFont typeface="Arial"/>
              <a:buNone/>
              <a:defRPr/>
            </a:lvl1pPr>
            <a:lvl2pPr lvl="1" rtl="0">
              <a:buClr>
                <a:srgbClr val="000000"/>
              </a:buClr>
              <a:buSzPts val="1000"/>
              <a:buFont typeface="Arial"/>
              <a:buNone/>
              <a:defRPr/>
            </a:lvl2pPr>
            <a:lvl3pPr lvl="2" rtl="0">
              <a:buClr>
                <a:srgbClr val="000000"/>
              </a:buClr>
              <a:buSzPts val="1000"/>
              <a:buFont typeface="Arial"/>
              <a:buNone/>
              <a:defRPr/>
            </a:lvl3pPr>
            <a:lvl4pPr lvl="3" rtl="0">
              <a:buClr>
                <a:srgbClr val="000000"/>
              </a:buClr>
              <a:buSzPts val="1000"/>
              <a:buFont typeface="Arial"/>
              <a:buNone/>
              <a:defRPr/>
            </a:lvl4pPr>
            <a:lvl5pPr lvl="4" rtl="0">
              <a:buClr>
                <a:srgbClr val="000000"/>
              </a:buClr>
              <a:buSzPts val="1000"/>
              <a:buFont typeface="Arial"/>
              <a:buNone/>
              <a:defRPr/>
            </a:lvl5pPr>
            <a:lvl6pPr lvl="5" rtl="0">
              <a:buClr>
                <a:srgbClr val="000000"/>
              </a:buClr>
              <a:buSzPts val="1000"/>
              <a:buFont typeface="Arial"/>
              <a:buNone/>
              <a:defRPr/>
            </a:lvl6pPr>
            <a:lvl7pPr lvl="6" rtl="0">
              <a:buClr>
                <a:srgbClr val="000000"/>
              </a:buClr>
              <a:buSzPts val="1000"/>
              <a:buFont typeface="Arial"/>
              <a:buNone/>
              <a:defRPr/>
            </a:lvl7pPr>
            <a:lvl8pPr lvl="7" rtl="0">
              <a:buClr>
                <a:srgbClr val="000000"/>
              </a:buClr>
              <a:buSzPts val="1000"/>
              <a:buFont typeface="Arial"/>
              <a:buNone/>
              <a:defRPr/>
            </a:lvl8pPr>
            <a:lvl9pPr lvl="8" rtl="0">
              <a:buClr>
                <a:srgbClr val="000000"/>
              </a:buClr>
              <a:buSzPts val="10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5"/>
          <p:cNvSpPr txBox="1"/>
          <p:nvPr>
            <p:ph idx="1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0" lIns="180000" spcFirstLastPara="1" rIns="18000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" name="Google Shape;105;p15"/>
          <p:cNvSpPr txBox="1"/>
          <p:nvPr>
            <p:ph idx="2" type="body"/>
          </p:nvPr>
        </p:nvSpPr>
        <p:spPr>
          <a:xfrm>
            <a:off x="1144256" y="1353525"/>
            <a:ext cx="3240000" cy="9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→"/>
              <a:defRPr sz="11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·"/>
              <a:defRPr sz="1100"/>
            </a:lvl9pPr>
          </a:lstStyle>
          <a:p/>
        </p:txBody>
      </p:sp>
      <p:sp>
        <p:nvSpPr>
          <p:cNvPr id="106" name="Google Shape;106;p15"/>
          <p:cNvSpPr txBox="1"/>
          <p:nvPr>
            <p:ph idx="3" type="body"/>
          </p:nvPr>
        </p:nvSpPr>
        <p:spPr>
          <a:xfrm>
            <a:off x="1144256" y="3666300"/>
            <a:ext cx="3240000" cy="9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→"/>
              <a:defRPr sz="11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·"/>
              <a:defRPr sz="1100"/>
            </a:lvl9pPr>
          </a:lstStyle>
          <a:p/>
        </p:txBody>
      </p:sp>
      <p:sp>
        <p:nvSpPr>
          <p:cNvPr id="107" name="Google Shape;107;p15"/>
          <p:cNvSpPr txBox="1"/>
          <p:nvPr>
            <p:ph idx="4" type="body"/>
          </p:nvPr>
        </p:nvSpPr>
        <p:spPr>
          <a:xfrm>
            <a:off x="1144256" y="2509913"/>
            <a:ext cx="3240000" cy="9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→"/>
              <a:defRPr sz="11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·"/>
              <a:defRPr sz="1100"/>
            </a:lvl9pPr>
          </a:lstStyle>
          <a:p/>
        </p:txBody>
      </p:sp>
      <p:sp>
        <p:nvSpPr>
          <p:cNvPr id="108" name="Google Shape;108;p15"/>
          <p:cNvSpPr txBox="1"/>
          <p:nvPr>
            <p:ph type="title"/>
          </p:nvPr>
        </p:nvSpPr>
        <p:spPr>
          <a:xfrm>
            <a:off x="648300" y="577238"/>
            <a:ext cx="7847700" cy="51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/>
        </p:txBody>
      </p:sp>
      <p:sp>
        <p:nvSpPr>
          <p:cNvPr id="109" name="Google Shape;109;p15"/>
          <p:cNvSpPr txBox="1"/>
          <p:nvPr>
            <p:ph idx="5" type="body"/>
          </p:nvPr>
        </p:nvSpPr>
        <p:spPr>
          <a:xfrm>
            <a:off x="5255844" y="1353525"/>
            <a:ext cx="3240000" cy="9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→"/>
              <a:defRPr sz="11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·"/>
              <a:defRPr sz="1100"/>
            </a:lvl9pPr>
          </a:lstStyle>
          <a:p/>
        </p:txBody>
      </p:sp>
      <p:sp>
        <p:nvSpPr>
          <p:cNvPr id="110" name="Google Shape;110;p15"/>
          <p:cNvSpPr txBox="1"/>
          <p:nvPr>
            <p:ph idx="6" type="body"/>
          </p:nvPr>
        </p:nvSpPr>
        <p:spPr>
          <a:xfrm>
            <a:off x="5255844" y="3666300"/>
            <a:ext cx="3240000" cy="9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→"/>
              <a:defRPr sz="11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·"/>
              <a:defRPr sz="1100"/>
            </a:lvl9pPr>
          </a:lstStyle>
          <a:p/>
        </p:txBody>
      </p:sp>
      <p:sp>
        <p:nvSpPr>
          <p:cNvPr id="111" name="Google Shape;111;p15"/>
          <p:cNvSpPr txBox="1"/>
          <p:nvPr>
            <p:ph idx="7" type="body"/>
          </p:nvPr>
        </p:nvSpPr>
        <p:spPr>
          <a:xfrm>
            <a:off x="5255844" y="2509913"/>
            <a:ext cx="3240000" cy="9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→"/>
              <a:defRPr sz="11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·"/>
              <a:defRPr sz="1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136">
          <p15:clr>
            <a:srgbClr val="FA7B17"/>
          </p15:clr>
        </p15:guide>
        <p15:guide id="2" orient="horz" pos="1865">
          <p15:clr>
            <a:srgbClr val="FA7B17"/>
          </p15:clr>
        </p15:guide>
        <p15:guide id="3" orient="horz" pos="2593">
          <p15:clr>
            <a:srgbClr val="FA7B17"/>
          </p15:clr>
        </p15:guide>
        <p15:guide id="4" pos="2998">
          <p15:clr>
            <a:srgbClr val="FA7B17"/>
          </p15:clr>
        </p15:guide>
        <p15:guide id="5" pos="2762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">
  <p:cSld name="CUSTOM_2">
    <p:bg>
      <p:bgPr>
        <a:solidFill>
          <a:schemeClr val="dk2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648300" y="577238"/>
            <a:ext cx="5885700" cy="76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/>
        </p:txBody>
      </p:sp>
      <p:sp>
        <p:nvSpPr>
          <p:cNvPr id="114" name="Google Shape;114;p16"/>
          <p:cNvSpPr txBox="1"/>
          <p:nvPr>
            <p:ph idx="12" type="sldNum"/>
          </p:nvPr>
        </p:nvSpPr>
        <p:spPr>
          <a:xfrm>
            <a:off x="8495850" y="4629675"/>
            <a:ext cx="343200" cy="310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2pPr>
            <a:lvl3pPr lvl="2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3pPr>
            <a:lvl4pPr lvl="3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4pPr>
            <a:lvl5pPr lvl="4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5pPr>
            <a:lvl6pPr lvl="5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6pPr>
            <a:lvl7pPr lvl="6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7pPr>
            <a:lvl8pPr lvl="7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8pPr>
            <a:lvl9pPr lvl="8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16"/>
          <p:cNvSpPr txBox="1"/>
          <p:nvPr>
            <p:ph idx="1" type="body"/>
          </p:nvPr>
        </p:nvSpPr>
        <p:spPr>
          <a:xfrm>
            <a:off x="648300" y="1939375"/>
            <a:ext cx="4680900" cy="1869900"/>
          </a:xfrm>
          <a:prstGeom prst="rect">
            <a:avLst/>
          </a:prstGeom>
          <a:noFill/>
        </p:spPr>
        <p:txBody>
          <a:bodyPr anchorCtr="0" anchor="ctr" bIns="0" lIns="360000" spcFirstLastPara="1" rIns="0" wrap="square" tIns="0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→"/>
              <a:defRPr/>
            </a:lvl1pPr>
            <a:lvl2pPr indent="-3429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·"/>
              <a:defRPr sz="1800"/>
            </a:lvl2pPr>
            <a:lvl3pPr indent="-3429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·"/>
              <a:defRPr sz="1800"/>
            </a:lvl3pPr>
            <a:lvl4pPr indent="-3429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·"/>
              <a:defRPr sz="1800"/>
            </a:lvl4pPr>
            <a:lvl5pPr indent="-3429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·"/>
              <a:defRPr sz="1800"/>
            </a:lvl5pPr>
            <a:lvl6pPr indent="-3429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·"/>
              <a:defRPr sz="1800"/>
            </a:lvl6pPr>
            <a:lvl7pPr indent="-3429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·"/>
              <a:defRPr sz="1800"/>
            </a:lvl7pPr>
            <a:lvl8pPr indent="-3429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·"/>
              <a:defRPr sz="1800"/>
            </a:lvl8pPr>
            <a:lvl9pPr indent="-3429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·"/>
              <a:defRPr sz="1800"/>
            </a:lvl9pPr>
          </a:lstStyle>
          <a:p/>
        </p:txBody>
      </p:sp>
      <p:sp>
        <p:nvSpPr>
          <p:cNvPr id="116" name="Google Shape;116;p16"/>
          <p:cNvSpPr/>
          <p:nvPr/>
        </p:nvSpPr>
        <p:spPr>
          <a:xfrm>
            <a:off x="648300" y="1939375"/>
            <a:ext cx="48000" cy="186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6"/>
          <p:cNvSpPr/>
          <p:nvPr/>
        </p:nvSpPr>
        <p:spPr>
          <a:xfrm>
            <a:off x="27" y="-2578055"/>
            <a:ext cx="9144176" cy="10299872"/>
          </a:xfrm>
          <a:custGeom>
            <a:rect b="b" l="l" r="r" t="t"/>
            <a:pathLst>
              <a:path extrusionOk="0" h="210105" w="183821">
                <a:moveTo>
                  <a:pt x="56200" y="84646"/>
                </a:moveTo>
                <a:lnTo>
                  <a:pt x="56227" y="117418"/>
                </a:lnTo>
                <a:lnTo>
                  <a:pt x="31635" y="103361"/>
                </a:lnTo>
                <a:lnTo>
                  <a:pt x="31635" y="70589"/>
                </a:lnTo>
                <a:lnTo>
                  <a:pt x="98925" y="32134"/>
                </a:lnTo>
                <a:lnTo>
                  <a:pt x="99036" y="32189"/>
                </a:lnTo>
                <a:lnTo>
                  <a:pt x="98953" y="32134"/>
                </a:lnTo>
                <a:lnTo>
                  <a:pt x="67345" y="14057"/>
                </a:lnTo>
                <a:lnTo>
                  <a:pt x="91910" y="0"/>
                </a:lnTo>
                <a:lnTo>
                  <a:pt x="183820" y="52540"/>
                </a:lnTo>
                <a:lnTo>
                  <a:pt x="183820" y="121438"/>
                </a:lnTo>
                <a:lnTo>
                  <a:pt x="159228" y="135467"/>
                </a:lnTo>
                <a:lnTo>
                  <a:pt x="159228" y="66569"/>
                </a:lnTo>
                <a:lnTo>
                  <a:pt x="123545" y="46191"/>
                </a:lnTo>
                <a:lnTo>
                  <a:pt x="123517" y="46191"/>
                </a:lnTo>
                <a:close/>
                <a:moveTo>
                  <a:pt x="127593" y="84646"/>
                </a:moveTo>
                <a:lnTo>
                  <a:pt x="98925" y="68260"/>
                </a:lnTo>
                <a:lnTo>
                  <a:pt x="123517" y="54204"/>
                </a:lnTo>
                <a:lnTo>
                  <a:pt x="152186" y="70589"/>
                </a:lnTo>
                <a:lnTo>
                  <a:pt x="152186" y="147556"/>
                </a:lnTo>
                <a:lnTo>
                  <a:pt x="183820" y="129479"/>
                </a:lnTo>
                <a:lnTo>
                  <a:pt x="183820" y="157565"/>
                </a:lnTo>
                <a:lnTo>
                  <a:pt x="91910" y="210105"/>
                </a:lnTo>
                <a:lnTo>
                  <a:pt x="31607" y="175642"/>
                </a:lnTo>
                <a:lnTo>
                  <a:pt x="31607" y="147556"/>
                </a:lnTo>
                <a:lnTo>
                  <a:pt x="91910" y="181991"/>
                </a:lnTo>
                <a:lnTo>
                  <a:pt x="127565" y="161585"/>
                </a:lnTo>
                <a:lnTo>
                  <a:pt x="127593" y="161585"/>
                </a:lnTo>
                <a:lnTo>
                  <a:pt x="127593" y="84646"/>
                </a:lnTo>
                <a:close/>
                <a:moveTo>
                  <a:pt x="91910" y="145864"/>
                </a:moveTo>
                <a:lnTo>
                  <a:pt x="120578" y="129479"/>
                </a:lnTo>
                <a:lnTo>
                  <a:pt x="120578" y="157565"/>
                </a:lnTo>
                <a:lnTo>
                  <a:pt x="91910" y="173950"/>
                </a:lnTo>
                <a:lnTo>
                  <a:pt x="24593" y="135467"/>
                </a:lnTo>
                <a:lnTo>
                  <a:pt x="24593" y="171621"/>
                </a:lnTo>
                <a:lnTo>
                  <a:pt x="0" y="157565"/>
                </a:lnTo>
                <a:lnTo>
                  <a:pt x="0" y="52540"/>
                </a:lnTo>
                <a:lnTo>
                  <a:pt x="60303" y="18049"/>
                </a:lnTo>
                <a:lnTo>
                  <a:pt x="84896" y="32134"/>
                </a:lnTo>
                <a:lnTo>
                  <a:pt x="24593" y="66569"/>
                </a:lnTo>
                <a:lnTo>
                  <a:pt x="24593" y="107353"/>
                </a:lnTo>
                <a:lnTo>
                  <a:pt x="24593" y="107381"/>
                </a:lnTo>
                <a:close/>
              </a:path>
            </a:pathLst>
          </a:custGeom>
          <a:solidFill>
            <a:srgbClr val="595959">
              <a:alpha val="5000"/>
            </a:srgbClr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/>
          <p:nvPr/>
        </p:nvSpPr>
        <p:spPr>
          <a:xfrm>
            <a:off x="161488" y="151388"/>
            <a:ext cx="8821200" cy="4840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/>
          <p:nvPr/>
        </p:nvSpPr>
        <p:spPr>
          <a:xfrm>
            <a:off x="0" y="-2578036"/>
            <a:ext cx="9144176" cy="10299872"/>
          </a:xfrm>
          <a:custGeom>
            <a:rect b="b" l="l" r="r" t="t"/>
            <a:pathLst>
              <a:path extrusionOk="0" h="210105" w="183821">
                <a:moveTo>
                  <a:pt x="56200" y="84646"/>
                </a:moveTo>
                <a:lnTo>
                  <a:pt x="56227" y="117418"/>
                </a:lnTo>
                <a:lnTo>
                  <a:pt x="31635" y="103361"/>
                </a:lnTo>
                <a:lnTo>
                  <a:pt x="31635" y="70589"/>
                </a:lnTo>
                <a:lnTo>
                  <a:pt x="98925" y="32134"/>
                </a:lnTo>
                <a:lnTo>
                  <a:pt x="99036" y="32189"/>
                </a:lnTo>
                <a:lnTo>
                  <a:pt x="98953" y="32134"/>
                </a:lnTo>
                <a:lnTo>
                  <a:pt x="67345" y="14057"/>
                </a:lnTo>
                <a:lnTo>
                  <a:pt x="91910" y="0"/>
                </a:lnTo>
                <a:lnTo>
                  <a:pt x="183820" y="52540"/>
                </a:lnTo>
                <a:lnTo>
                  <a:pt x="183820" y="121438"/>
                </a:lnTo>
                <a:lnTo>
                  <a:pt x="159228" y="135467"/>
                </a:lnTo>
                <a:lnTo>
                  <a:pt x="159228" y="66569"/>
                </a:lnTo>
                <a:lnTo>
                  <a:pt x="123545" y="46191"/>
                </a:lnTo>
                <a:lnTo>
                  <a:pt x="123517" y="46191"/>
                </a:lnTo>
                <a:close/>
                <a:moveTo>
                  <a:pt x="127593" y="84646"/>
                </a:moveTo>
                <a:lnTo>
                  <a:pt x="98925" y="68260"/>
                </a:lnTo>
                <a:lnTo>
                  <a:pt x="123517" y="54204"/>
                </a:lnTo>
                <a:lnTo>
                  <a:pt x="152186" y="70589"/>
                </a:lnTo>
                <a:lnTo>
                  <a:pt x="152186" y="147556"/>
                </a:lnTo>
                <a:lnTo>
                  <a:pt x="183820" y="129479"/>
                </a:lnTo>
                <a:lnTo>
                  <a:pt x="183820" y="157565"/>
                </a:lnTo>
                <a:lnTo>
                  <a:pt x="91910" y="210105"/>
                </a:lnTo>
                <a:lnTo>
                  <a:pt x="31607" y="175642"/>
                </a:lnTo>
                <a:lnTo>
                  <a:pt x="31607" y="147556"/>
                </a:lnTo>
                <a:lnTo>
                  <a:pt x="91910" y="181991"/>
                </a:lnTo>
                <a:lnTo>
                  <a:pt x="127565" y="161585"/>
                </a:lnTo>
                <a:lnTo>
                  <a:pt x="127593" y="161585"/>
                </a:lnTo>
                <a:lnTo>
                  <a:pt x="127593" y="84646"/>
                </a:lnTo>
                <a:close/>
                <a:moveTo>
                  <a:pt x="91910" y="145864"/>
                </a:moveTo>
                <a:lnTo>
                  <a:pt x="120578" y="129479"/>
                </a:lnTo>
                <a:lnTo>
                  <a:pt x="120578" y="157565"/>
                </a:lnTo>
                <a:lnTo>
                  <a:pt x="91910" y="173950"/>
                </a:lnTo>
                <a:lnTo>
                  <a:pt x="24593" y="135467"/>
                </a:lnTo>
                <a:lnTo>
                  <a:pt x="24593" y="171621"/>
                </a:lnTo>
                <a:lnTo>
                  <a:pt x="0" y="157565"/>
                </a:lnTo>
                <a:lnTo>
                  <a:pt x="0" y="52540"/>
                </a:lnTo>
                <a:lnTo>
                  <a:pt x="60303" y="18049"/>
                </a:lnTo>
                <a:lnTo>
                  <a:pt x="84896" y="32134"/>
                </a:lnTo>
                <a:lnTo>
                  <a:pt x="24593" y="66569"/>
                </a:lnTo>
                <a:lnTo>
                  <a:pt x="24593" y="107353"/>
                </a:lnTo>
                <a:lnTo>
                  <a:pt x="24593" y="107381"/>
                </a:lnTo>
                <a:close/>
              </a:path>
            </a:pathLst>
          </a:custGeom>
          <a:solidFill>
            <a:srgbClr val="FFFFFF">
              <a:alpha val="4320"/>
            </a:srgbClr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7"/>
          <p:cNvSpPr txBox="1"/>
          <p:nvPr>
            <p:ph type="ctrTitle"/>
          </p:nvPr>
        </p:nvSpPr>
        <p:spPr>
          <a:xfrm>
            <a:off x="648300" y="1213325"/>
            <a:ext cx="7847700" cy="16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22" name="Google Shape;122;p17"/>
          <p:cNvGrpSpPr/>
          <p:nvPr/>
        </p:nvGrpSpPr>
        <p:grpSpPr>
          <a:xfrm>
            <a:off x="3606000" y="3331300"/>
            <a:ext cx="1932160" cy="1234995"/>
            <a:chOff x="11135824" y="8583750"/>
            <a:chExt cx="3864320" cy="2469991"/>
          </a:xfrm>
        </p:grpSpPr>
        <p:sp>
          <p:nvSpPr>
            <p:cNvPr id="123" name="Google Shape;123;p17"/>
            <p:cNvSpPr/>
            <p:nvPr/>
          </p:nvSpPr>
          <p:spPr>
            <a:xfrm>
              <a:off x="11275133" y="10934141"/>
              <a:ext cx="96838" cy="117625"/>
            </a:xfrm>
            <a:custGeom>
              <a:rect b="b" l="l" r="r" t="t"/>
              <a:pathLst>
                <a:path extrusionOk="0" h="1728" w="1400">
                  <a:moveTo>
                    <a:pt x="1" y="0"/>
                  </a:moveTo>
                  <a:lnTo>
                    <a:pt x="1" y="279"/>
                  </a:lnTo>
                  <a:lnTo>
                    <a:pt x="546" y="279"/>
                  </a:lnTo>
                  <a:lnTo>
                    <a:pt x="546" y="1727"/>
                  </a:lnTo>
                  <a:lnTo>
                    <a:pt x="854" y="1727"/>
                  </a:lnTo>
                  <a:lnTo>
                    <a:pt x="854" y="279"/>
                  </a:lnTo>
                  <a:lnTo>
                    <a:pt x="1400" y="279"/>
                  </a:lnTo>
                  <a:lnTo>
                    <a:pt x="1400" y="0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11432840" y="10933188"/>
              <a:ext cx="123953" cy="117625"/>
            </a:xfrm>
            <a:custGeom>
              <a:rect b="b" l="l" r="r" t="t"/>
              <a:pathLst>
                <a:path extrusionOk="0" h="1728" w="1792">
                  <a:moveTo>
                    <a:pt x="896" y="362"/>
                  </a:moveTo>
                  <a:lnTo>
                    <a:pt x="1190" y="1045"/>
                  </a:lnTo>
                  <a:lnTo>
                    <a:pt x="602" y="1045"/>
                  </a:lnTo>
                  <a:lnTo>
                    <a:pt x="896" y="362"/>
                  </a:lnTo>
                  <a:close/>
                  <a:moveTo>
                    <a:pt x="756" y="0"/>
                  </a:moveTo>
                  <a:lnTo>
                    <a:pt x="1" y="1727"/>
                  </a:lnTo>
                  <a:lnTo>
                    <a:pt x="308" y="1727"/>
                  </a:lnTo>
                  <a:lnTo>
                    <a:pt x="490" y="1323"/>
                  </a:lnTo>
                  <a:lnTo>
                    <a:pt x="1302" y="1323"/>
                  </a:lnTo>
                  <a:lnTo>
                    <a:pt x="1469" y="1727"/>
                  </a:lnTo>
                  <a:lnTo>
                    <a:pt x="1791" y="1727"/>
                  </a:lnTo>
                  <a:lnTo>
                    <a:pt x="1036" y="0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11643809" y="10934141"/>
              <a:ext cx="20336" cy="117625"/>
            </a:xfrm>
            <a:custGeom>
              <a:rect b="b" l="l" r="r" t="t"/>
              <a:pathLst>
                <a:path extrusionOk="0" h="1728" w="294">
                  <a:moveTo>
                    <a:pt x="0" y="0"/>
                  </a:moveTo>
                  <a:lnTo>
                    <a:pt x="0" y="1727"/>
                  </a:lnTo>
                  <a:lnTo>
                    <a:pt x="294" y="1727"/>
                  </a:lnTo>
                  <a:lnTo>
                    <a:pt x="2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11759876" y="10934141"/>
              <a:ext cx="84249" cy="117625"/>
            </a:xfrm>
            <a:custGeom>
              <a:rect b="b" l="l" r="r" t="t"/>
              <a:pathLst>
                <a:path extrusionOk="0" h="1728" w="1218">
                  <a:moveTo>
                    <a:pt x="14" y="0"/>
                  </a:moveTo>
                  <a:lnTo>
                    <a:pt x="1" y="1727"/>
                  </a:lnTo>
                  <a:lnTo>
                    <a:pt x="1217" y="1727"/>
                  </a:lnTo>
                  <a:lnTo>
                    <a:pt x="1217" y="1449"/>
                  </a:lnTo>
                  <a:lnTo>
                    <a:pt x="322" y="1449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11918552" y="10932235"/>
              <a:ext cx="124852" cy="121437"/>
            </a:xfrm>
            <a:custGeom>
              <a:rect b="b" l="l" r="r" t="t"/>
              <a:pathLst>
                <a:path extrusionOk="0" h="1784" w="1805">
                  <a:moveTo>
                    <a:pt x="910" y="279"/>
                  </a:moveTo>
                  <a:cubicBezTo>
                    <a:pt x="1064" y="279"/>
                    <a:pt x="1217" y="348"/>
                    <a:pt x="1329" y="460"/>
                  </a:cubicBezTo>
                  <a:cubicBezTo>
                    <a:pt x="1441" y="585"/>
                    <a:pt x="1497" y="738"/>
                    <a:pt x="1483" y="892"/>
                  </a:cubicBezTo>
                  <a:cubicBezTo>
                    <a:pt x="1497" y="1045"/>
                    <a:pt x="1441" y="1198"/>
                    <a:pt x="1329" y="1310"/>
                  </a:cubicBezTo>
                  <a:cubicBezTo>
                    <a:pt x="1217" y="1435"/>
                    <a:pt x="1077" y="1491"/>
                    <a:pt x="910" y="1491"/>
                  </a:cubicBezTo>
                  <a:cubicBezTo>
                    <a:pt x="897" y="1492"/>
                    <a:pt x="883" y="1492"/>
                    <a:pt x="870" y="1492"/>
                  </a:cubicBezTo>
                  <a:cubicBezTo>
                    <a:pt x="730" y="1492"/>
                    <a:pt x="592" y="1425"/>
                    <a:pt x="490" y="1323"/>
                  </a:cubicBezTo>
                  <a:cubicBezTo>
                    <a:pt x="378" y="1198"/>
                    <a:pt x="308" y="1045"/>
                    <a:pt x="322" y="892"/>
                  </a:cubicBezTo>
                  <a:cubicBezTo>
                    <a:pt x="308" y="725"/>
                    <a:pt x="378" y="571"/>
                    <a:pt x="476" y="460"/>
                  </a:cubicBezTo>
                  <a:cubicBezTo>
                    <a:pt x="588" y="348"/>
                    <a:pt x="742" y="279"/>
                    <a:pt x="910" y="279"/>
                  </a:cubicBezTo>
                  <a:close/>
                  <a:moveTo>
                    <a:pt x="910" y="0"/>
                  </a:moveTo>
                  <a:cubicBezTo>
                    <a:pt x="406" y="0"/>
                    <a:pt x="0" y="404"/>
                    <a:pt x="0" y="892"/>
                  </a:cubicBezTo>
                  <a:cubicBezTo>
                    <a:pt x="0" y="1393"/>
                    <a:pt x="406" y="1783"/>
                    <a:pt x="910" y="1783"/>
                  </a:cubicBezTo>
                  <a:cubicBezTo>
                    <a:pt x="1399" y="1783"/>
                    <a:pt x="1805" y="1393"/>
                    <a:pt x="1805" y="892"/>
                  </a:cubicBezTo>
                  <a:cubicBezTo>
                    <a:pt x="1805" y="404"/>
                    <a:pt x="1399" y="0"/>
                    <a:pt x="910" y="0"/>
                  </a:cubicBez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12133325" y="10934141"/>
              <a:ext cx="101680" cy="116672"/>
            </a:xfrm>
            <a:custGeom>
              <a:rect b="b" l="l" r="r" t="t"/>
              <a:pathLst>
                <a:path extrusionOk="0" h="1714" w="1470">
                  <a:moveTo>
                    <a:pt x="742" y="279"/>
                  </a:moveTo>
                  <a:cubicBezTo>
                    <a:pt x="966" y="279"/>
                    <a:pt x="1106" y="390"/>
                    <a:pt x="1106" y="571"/>
                  </a:cubicBezTo>
                  <a:cubicBezTo>
                    <a:pt x="1106" y="738"/>
                    <a:pt x="980" y="864"/>
                    <a:pt x="756" y="864"/>
                  </a:cubicBezTo>
                  <a:lnTo>
                    <a:pt x="294" y="850"/>
                  </a:lnTo>
                  <a:lnTo>
                    <a:pt x="294" y="279"/>
                  </a:lnTo>
                  <a:close/>
                  <a:moveTo>
                    <a:pt x="1" y="0"/>
                  </a:moveTo>
                  <a:lnTo>
                    <a:pt x="1" y="1713"/>
                  </a:lnTo>
                  <a:lnTo>
                    <a:pt x="308" y="1713"/>
                  </a:lnTo>
                  <a:lnTo>
                    <a:pt x="308" y="1114"/>
                  </a:lnTo>
                  <a:lnTo>
                    <a:pt x="686" y="1114"/>
                  </a:lnTo>
                  <a:lnTo>
                    <a:pt x="1106" y="1713"/>
                  </a:lnTo>
                  <a:lnTo>
                    <a:pt x="1469" y="1713"/>
                  </a:lnTo>
                  <a:lnTo>
                    <a:pt x="1008" y="1073"/>
                  </a:lnTo>
                  <a:cubicBezTo>
                    <a:pt x="1246" y="1017"/>
                    <a:pt x="1413" y="794"/>
                    <a:pt x="1413" y="543"/>
                  </a:cubicBezTo>
                  <a:cubicBezTo>
                    <a:pt x="1413" y="404"/>
                    <a:pt x="1357" y="279"/>
                    <a:pt x="1274" y="181"/>
                  </a:cubicBezTo>
                  <a:cubicBezTo>
                    <a:pt x="1134" y="56"/>
                    <a:pt x="952" y="0"/>
                    <a:pt x="770" y="0"/>
                  </a:cubicBez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12321052" y="10934141"/>
              <a:ext cx="90059" cy="116672"/>
            </a:xfrm>
            <a:custGeom>
              <a:rect b="b" l="l" r="r" t="t"/>
              <a:pathLst>
                <a:path extrusionOk="0" h="1714" w="1302">
                  <a:moveTo>
                    <a:pt x="0" y="0"/>
                  </a:moveTo>
                  <a:lnTo>
                    <a:pt x="0" y="1713"/>
                  </a:lnTo>
                  <a:lnTo>
                    <a:pt x="1301" y="1713"/>
                  </a:lnTo>
                  <a:lnTo>
                    <a:pt x="1301" y="1449"/>
                  </a:lnTo>
                  <a:lnTo>
                    <a:pt x="308" y="1449"/>
                  </a:lnTo>
                  <a:lnTo>
                    <a:pt x="308" y="989"/>
                  </a:lnTo>
                  <a:lnTo>
                    <a:pt x="1175" y="989"/>
                  </a:lnTo>
                  <a:lnTo>
                    <a:pt x="1175" y="724"/>
                  </a:lnTo>
                  <a:lnTo>
                    <a:pt x="308" y="724"/>
                  </a:lnTo>
                  <a:lnTo>
                    <a:pt x="308" y="279"/>
                  </a:lnTo>
                  <a:lnTo>
                    <a:pt x="1287" y="279"/>
                  </a:lnTo>
                  <a:lnTo>
                    <a:pt x="1287" y="0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12499995" y="10934005"/>
              <a:ext cx="108459" cy="116876"/>
            </a:xfrm>
            <a:custGeom>
              <a:rect b="b" l="l" r="r" t="t"/>
              <a:pathLst>
                <a:path extrusionOk="0" h="1717" w="1568">
                  <a:moveTo>
                    <a:pt x="644" y="281"/>
                  </a:moveTo>
                  <a:cubicBezTo>
                    <a:pt x="798" y="281"/>
                    <a:pt x="966" y="336"/>
                    <a:pt x="1078" y="448"/>
                  </a:cubicBezTo>
                  <a:cubicBezTo>
                    <a:pt x="1190" y="559"/>
                    <a:pt x="1246" y="712"/>
                    <a:pt x="1246" y="866"/>
                  </a:cubicBezTo>
                  <a:cubicBezTo>
                    <a:pt x="1246" y="1033"/>
                    <a:pt x="1190" y="1186"/>
                    <a:pt x="1078" y="1297"/>
                  </a:cubicBezTo>
                  <a:cubicBezTo>
                    <a:pt x="977" y="1398"/>
                    <a:pt x="832" y="1453"/>
                    <a:pt x="691" y="1453"/>
                  </a:cubicBezTo>
                  <a:cubicBezTo>
                    <a:pt x="676" y="1453"/>
                    <a:pt x="660" y="1452"/>
                    <a:pt x="644" y="1451"/>
                  </a:cubicBezTo>
                  <a:lnTo>
                    <a:pt x="309" y="1451"/>
                  </a:lnTo>
                  <a:lnTo>
                    <a:pt x="309" y="281"/>
                  </a:lnTo>
                  <a:close/>
                  <a:moveTo>
                    <a:pt x="696" y="1"/>
                  </a:moveTo>
                  <a:cubicBezTo>
                    <a:pt x="678" y="1"/>
                    <a:pt x="661" y="1"/>
                    <a:pt x="644" y="2"/>
                  </a:cubicBezTo>
                  <a:lnTo>
                    <a:pt x="1" y="2"/>
                  </a:lnTo>
                  <a:lnTo>
                    <a:pt x="1" y="1715"/>
                  </a:lnTo>
                  <a:lnTo>
                    <a:pt x="644" y="1715"/>
                  </a:lnTo>
                  <a:cubicBezTo>
                    <a:pt x="662" y="1716"/>
                    <a:pt x="679" y="1717"/>
                    <a:pt x="696" y="1717"/>
                  </a:cubicBezTo>
                  <a:cubicBezTo>
                    <a:pt x="916" y="1717"/>
                    <a:pt x="1132" y="1635"/>
                    <a:pt x="1288" y="1492"/>
                  </a:cubicBezTo>
                  <a:cubicBezTo>
                    <a:pt x="1456" y="1325"/>
                    <a:pt x="1554" y="1102"/>
                    <a:pt x="1568" y="866"/>
                  </a:cubicBezTo>
                  <a:cubicBezTo>
                    <a:pt x="1568" y="629"/>
                    <a:pt x="1456" y="406"/>
                    <a:pt x="1288" y="239"/>
                  </a:cubicBezTo>
                  <a:cubicBezTo>
                    <a:pt x="1132" y="84"/>
                    <a:pt x="916" y="1"/>
                    <a:pt x="696" y="1"/>
                  </a:cubicBez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7"/>
            <p:cNvSpPr/>
            <p:nvPr/>
          </p:nvSpPr>
          <p:spPr>
            <a:xfrm>
              <a:off x="12803790" y="10933188"/>
              <a:ext cx="123953" cy="117625"/>
            </a:xfrm>
            <a:custGeom>
              <a:rect b="b" l="l" r="r" t="t"/>
              <a:pathLst>
                <a:path extrusionOk="0" h="1728" w="1792">
                  <a:moveTo>
                    <a:pt x="896" y="362"/>
                  </a:moveTo>
                  <a:lnTo>
                    <a:pt x="1190" y="1045"/>
                  </a:lnTo>
                  <a:lnTo>
                    <a:pt x="602" y="1045"/>
                  </a:lnTo>
                  <a:lnTo>
                    <a:pt x="896" y="362"/>
                  </a:lnTo>
                  <a:close/>
                  <a:moveTo>
                    <a:pt x="756" y="0"/>
                  </a:moveTo>
                  <a:lnTo>
                    <a:pt x="1" y="1727"/>
                  </a:lnTo>
                  <a:lnTo>
                    <a:pt x="309" y="1727"/>
                  </a:lnTo>
                  <a:lnTo>
                    <a:pt x="491" y="1323"/>
                  </a:lnTo>
                  <a:lnTo>
                    <a:pt x="1302" y="1323"/>
                  </a:lnTo>
                  <a:lnTo>
                    <a:pt x="1470" y="1727"/>
                  </a:lnTo>
                  <a:lnTo>
                    <a:pt x="1791" y="1727"/>
                  </a:lnTo>
                  <a:lnTo>
                    <a:pt x="1036" y="0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7"/>
            <p:cNvSpPr/>
            <p:nvPr/>
          </p:nvSpPr>
          <p:spPr>
            <a:xfrm>
              <a:off x="13013790" y="10934141"/>
              <a:ext cx="20405" cy="117625"/>
            </a:xfrm>
            <a:custGeom>
              <a:rect b="b" l="l" r="r" t="t"/>
              <a:pathLst>
                <a:path extrusionOk="0" h="1728" w="295">
                  <a:moveTo>
                    <a:pt x="14" y="0"/>
                  </a:moveTo>
                  <a:lnTo>
                    <a:pt x="0" y="1727"/>
                  </a:lnTo>
                  <a:lnTo>
                    <a:pt x="294" y="1727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7"/>
            <p:cNvSpPr/>
            <p:nvPr/>
          </p:nvSpPr>
          <p:spPr>
            <a:xfrm>
              <a:off x="13239215" y="10932031"/>
              <a:ext cx="92964" cy="119803"/>
            </a:xfrm>
            <a:custGeom>
              <a:rect b="b" l="l" r="r" t="t"/>
              <a:pathLst>
                <a:path extrusionOk="0" h="1760" w="1344">
                  <a:moveTo>
                    <a:pt x="605" y="1"/>
                  </a:moveTo>
                  <a:cubicBezTo>
                    <a:pt x="483" y="1"/>
                    <a:pt x="364" y="43"/>
                    <a:pt x="266" y="129"/>
                  </a:cubicBezTo>
                  <a:cubicBezTo>
                    <a:pt x="154" y="212"/>
                    <a:pt x="84" y="351"/>
                    <a:pt x="70" y="505"/>
                  </a:cubicBezTo>
                  <a:cubicBezTo>
                    <a:pt x="70" y="811"/>
                    <a:pt x="280" y="923"/>
                    <a:pt x="644" y="1020"/>
                  </a:cubicBezTo>
                  <a:cubicBezTo>
                    <a:pt x="965" y="1090"/>
                    <a:pt x="1035" y="1159"/>
                    <a:pt x="1035" y="1271"/>
                  </a:cubicBezTo>
                  <a:cubicBezTo>
                    <a:pt x="1035" y="1410"/>
                    <a:pt x="924" y="1494"/>
                    <a:pt x="728" y="1494"/>
                  </a:cubicBezTo>
                  <a:cubicBezTo>
                    <a:pt x="532" y="1494"/>
                    <a:pt x="336" y="1424"/>
                    <a:pt x="182" y="1271"/>
                  </a:cubicBezTo>
                  <a:lnTo>
                    <a:pt x="0" y="1494"/>
                  </a:lnTo>
                  <a:cubicBezTo>
                    <a:pt x="197" y="1663"/>
                    <a:pt x="430" y="1760"/>
                    <a:pt x="678" y="1760"/>
                  </a:cubicBezTo>
                  <a:cubicBezTo>
                    <a:pt x="694" y="1760"/>
                    <a:pt x="711" y="1759"/>
                    <a:pt x="728" y="1758"/>
                  </a:cubicBezTo>
                  <a:cubicBezTo>
                    <a:pt x="1091" y="1758"/>
                    <a:pt x="1343" y="1577"/>
                    <a:pt x="1343" y="1257"/>
                  </a:cubicBezTo>
                  <a:cubicBezTo>
                    <a:pt x="1343" y="964"/>
                    <a:pt x="1119" y="825"/>
                    <a:pt x="784" y="741"/>
                  </a:cubicBezTo>
                  <a:cubicBezTo>
                    <a:pt x="448" y="672"/>
                    <a:pt x="378" y="602"/>
                    <a:pt x="378" y="477"/>
                  </a:cubicBezTo>
                  <a:cubicBezTo>
                    <a:pt x="378" y="365"/>
                    <a:pt x="476" y="268"/>
                    <a:pt x="658" y="268"/>
                  </a:cubicBezTo>
                  <a:cubicBezTo>
                    <a:pt x="826" y="282"/>
                    <a:pt x="993" y="338"/>
                    <a:pt x="1119" y="449"/>
                  </a:cubicBezTo>
                  <a:lnTo>
                    <a:pt x="1287" y="226"/>
                  </a:lnTo>
                  <a:cubicBezTo>
                    <a:pt x="1105" y="87"/>
                    <a:pt x="896" y="3"/>
                    <a:pt x="658" y="3"/>
                  </a:cubicBezTo>
                  <a:cubicBezTo>
                    <a:pt x="640" y="1"/>
                    <a:pt x="623" y="1"/>
                    <a:pt x="605" y="1"/>
                  </a:cubicBez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7"/>
            <p:cNvSpPr/>
            <p:nvPr/>
          </p:nvSpPr>
          <p:spPr>
            <a:xfrm>
              <a:off x="13416290" y="10932235"/>
              <a:ext cx="124852" cy="121437"/>
            </a:xfrm>
            <a:custGeom>
              <a:rect b="b" l="l" r="r" t="t"/>
              <a:pathLst>
                <a:path extrusionOk="0" h="1784" w="1805">
                  <a:moveTo>
                    <a:pt x="895" y="279"/>
                  </a:moveTo>
                  <a:cubicBezTo>
                    <a:pt x="1049" y="279"/>
                    <a:pt x="1203" y="348"/>
                    <a:pt x="1315" y="460"/>
                  </a:cubicBezTo>
                  <a:cubicBezTo>
                    <a:pt x="1427" y="585"/>
                    <a:pt x="1483" y="738"/>
                    <a:pt x="1483" y="892"/>
                  </a:cubicBezTo>
                  <a:cubicBezTo>
                    <a:pt x="1483" y="1045"/>
                    <a:pt x="1427" y="1212"/>
                    <a:pt x="1315" y="1323"/>
                  </a:cubicBezTo>
                  <a:cubicBezTo>
                    <a:pt x="1225" y="1425"/>
                    <a:pt x="1089" y="1492"/>
                    <a:pt x="938" y="1492"/>
                  </a:cubicBezTo>
                  <a:cubicBezTo>
                    <a:pt x="924" y="1492"/>
                    <a:pt x="910" y="1492"/>
                    <a:pt x="895" y="1491"/>
                  </a:cubicBezTo>
                  <a:cubicBezTo>
                    <a:pt x="741" y="1491"/>
                    <a:pt x="588" y="1435"/>
                    <a:pt x="476" y="1310"/>
                  </a:cubicBezTo>
                  <a:cubicBezTo>
                    <a:pt x="364" y="1198"/>
                    <a:pt x="308" y="1045"/>
                    <a:pt x="308" y="892"/>
                  </a:cubicBezTo>
                  <a:cubicBezTo>
                    <a:pt x="308" y="725"/>
                    <a:pt x="364" y="571"/>
                    <a:pt x="476" y="460"/>
                  </a:cubicBezTo>
                  <a:cubicBezTo>
                    <a:pt x="588" y="348"/>
                    <a:pt x="727" y="279"/>
                    <a:pt x="895" y="279"/>
                  </a:cubicBezTo>
                  <a:close/>
                  <a:moveTo>
                    <a:pt x="895" y="0"/>
                  </a:moveTo>
                  <a:cubicBezTo>
                    <a:pt x="406" y="0"/>
                    <a:pt x="0" y="404"/>
                    <a:pt x="0" y="892"/>
                  </a:cubicBezTo>
                  <a:cubicBezTo>
                    <a:pt x="0" y="1393"/>
                    <a:pt x="406" y="1783"/>
                    <a:pt x="895" y="1783"/>
                  </a:cubicBezTo>
                  <a:cubicBezTo>
                    <a:pt x="1399" y="1783"/>
                    <a:pt x="1804" y="1393"/>
                    <a:pt x="1804" y="892"/>
                  </a:cubicBezTo>
                  <a:cubicBezTo>
                    <a:pt x="1804" y="404"/>
                    <a:pt x="1399" y="0"/>
                    <a:pt x="895" y="0"/>
                  </a:cubicBez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7"/>
            <p:cNvSpPr/>
            <p:nvPr/>
          </p:nvSpPr>
          <p:spPr>
            <a:xfrm>
              <a:off x="13630094" y="10934141"/>
              <a:ext cx="83281" cy="117625"/>
            </a:xfrm>
            <a:custGeom>
              <a:rect b="b" l="l" r="r" t="t"/>
              <a:pathLst>
                <a:path extrusionOk="0" h="1728" w="1204">
                  <a:moveTo>
                    <a:pt x="14" y="0"/>
                  </a:moveTo>
                  <a:lnTo>
                    <a:pt x="0" y="1727"/>
                  </a:lnTo>
                  <a:lnTo>
                    <a:pt x="1203" y="1727"/>
                  </a:lnTo>
                  <a:lnTo>
                    <a:pt x="1203" y="1449"/>
                  </a:lnTo>
                  <a:lnTo>
                    <a:pt x="308" y="1449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7"/>
            <p:cNvSpPr/>
            <p:nvPr/>
          </p:nvSpPr>
          <p:spPr>
            <a:xfrm>
              <a:off x="13793612" y="10934141"/>
              <a:ext cx="103547" cy="119599"/>
            </a:xfrm>
            <a:custGeom>
              <a:rect b="b" l="l" r="r" t="t"/>
              <a:pathLst>
                <a:path extrusionOk="0" h="1757" w="1497">
                  <a:moveTo>
                    <a:pt x="28" y="0"/>
                  </a:moveTo>
                  <a:lnTo>
                    <a:pt x="28" y="989"/>
                  </a:lnTo>
                  <a:cubicBezTo>
                    <a:pt x="0" y="1198"/>
                    <a:pt x="70" y="1393"/>
                    <a:pt x="210" y="1546"/>
                  </a:cubicBezTo>
                  <a:cubicBezTo>
                    <a:pt x="338" y="1687"/>
                    <a:pt x="525" y="1757"/>
                    <a:pt x="717" y="1757"/>
                  </a:cubicBezTo>
                  <a:cubicBezTo>
                    <a:pt x="735" y="1757"/>
                    <a:pt x="752" y="1756"/>
                    <a:pt x="769" y="1755"/>
                  </a:cubicBezTo>
                  <a:cubicBezTo>
                    <a:pt x="1217" y="1755"/>
                    <a:pt x="1497" y="1490"/>
                    <a:pt x="1497" y="975"/>
                  </a:cubicBezTo>
                  <a:lnTo>
                    <a:pt x="1497" y="0"/>
                  </a:lnTo>
                  <a:lnTo>
                    <a:pt x="1203" y="0"/>
                  </a:lnTo>
                  <a:lnTo>
                    <a:pt x="1203" y="1003"/>
                  </a:lnTo>
                  <a:cubicBezTo>
                    <a:pt x="1203" y="1309"/>
                    <a:pt x="1035" y="1477"/>
                    <a:pt x="769" y="1477"/>
                  </a:cubicBezTo>
                  <a:cubicBezTo>
                    <a:pt x="490" y="1477"/>
                    <a:pt x="336" y="1295"/>
                    <a:pt x="336" y="989"/>
                  </a:cubicBezTo>
                  <a:lnTo>
                    <a:pt x="336" y="0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7"/>
            <p:cNvSpPr/>
            <p:nvPr/>
          </p:nvSpPr>
          <p:spPr>
            <a:xfrm>
              <a:off x="13982239" y="10934141"/>
              <a:ext cx="96838" cy="117625"/>
            </a:xfrm>
            <a:custGeom>
              <a:rect b="b" l="l" r="r" t="t"/>
              <a:pathLst>
                <a:path extrusionOk="0" h="1728" w="1400">
                  <a:moveTo>
                    <a:pt x="1" y="0"/>
                  </a:moveTo>
                  <a:lnTo>
                    <a:pt x="1" y="279"/>
                  </a:lnTo>
                  <a:lnTo>
                    <a:pt x="546" y="279"/>
                  </a:lnTo>
                  <a:lnTo>
                    <a:pt x="546" y="1727"/>
                  </a:lnTo>
                  <a:lnTo>
                    <a:pt x="840" y="1727"/>
                  </a:lnTo>
                  <a:lnTo>
                    <a:pt x="840" y="279"/>
                  </a:lnTo>
                  <a:lnTo>
                    <a:pt x="1399" y="279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7"/>
            <p:cNvSpPr/>
            <p:nvPr/>
          </p:nvSpPr>
          <p:spPr>
            <a:xfrm>
              <a:off x="14167061" y="10934141"/>
              <a:ext cx="21374" cy="117625"/>
            </a:xfrm>
            <a:custGeom>
              <a:rect b="b" l="l" r="r" t="t"/>
              <a:pathLst>
                <a:path extrusionOk="0" h="1728" w="309">
                  <a:moveTo>
                    <a:pt x="0" y="0"/>
                  </a:moveTo>
                  <a:lnTo>
                    <a:pt x="0" y="1727"/>
                  </a:lnTo>
                  <a:lnTo>
                    <a:pt x="308" y="1727"/>
                  </a:lnTo>
                  <a:lnTo>
                    <a:pt x="3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7"/>
            <p:cNvSpPr/>
            <p:nvPr/>
          </p:nvSpPr>
          <p:spPr>
            <a:xfrm>
              <a:off x="14279255" y="10932235"/>
              <a:ext cx="124921" cy="121437"/>
            </a:xfrm>
            <a:custGeom>
              <a:rect b="b" l="l" r="r" t="t"/>
              <a:pathLst>
                <a:path extrusionOk="0" h="1784" w="1806">
                  <a:moveTo>
                    <a:pt x="896" y="279"/>
                  </a:moveTo>
                  <a:cubicBezTo>
                    <a:pt x="1064" y="279"/>
                    <a:pt x="1218" y="348"/>
                    <a:pt x="1330" y="460"/>
                  </a:cubicBezTo>
                  <a:cubicBezTo>
                    <a:pt x="1428" y="585"/>
                    <a:pt x="1498" y="738"/>
                    <a:pt x="1484" y="892"/>
                  </a:cubicBezTo>
                  <a:cubicBezTo>
                    <a:pt x="1498" y="1045"/>
                    <a:pt x="1442" y="1212"/>
                    <a:pt x="1330" y="1323"/>
                  </a:cubicBezTo>
                  <a:cubicBezTo>
                    <a:pt x="1227" y="1425"/>
                    <a:pt x="1090" y="1492"/>
                    <a:pt x="949" y="1492"/>
                  </a:cubicBezTo>
                  <a:cubicBezTo>
                    <a:pt x="936" y="1492"/>
                    <a:pt x="923" y="1492"/>
                    <a:pt x="910" y="1491"/>
                  </a:cubicBezTo>
                  <a:cubicBezTo>
                    <a:pt x="742" y="1491"/>
                    <a:pt x="588" y="1435"/>
                    <a:pt x="476" y="1310"/>
                  </a:cubicBezTo>
                  <a:cubicBezTo>
                    <a:pt x="379" y="1198"/>
                    <a:pt x="309" y="1045"/>
                    <a:pt x="323" y="892"/>
                  </a:cubicBezTo>
                  <a:cubicBezTo>
                    <a:pt x="309" y="725"/>
                    <a:pt x="365" y="571"/>
                    <a:pt x="476" y="460"/>
                  </a:cubicBezTo>
                  <a:cubicBezTo>
                    <a:pt x="588" y="348"/>
                    <a:pt x="742" y="279"/>
                    <a:pt x="896" y="279"/>
                  </a:cubicBezTo>
                  <a:close/>
                  <a:moveTo>
                    <a:pt x="910" y="0"/>
                  </a:moveTo>
                  <a:cubicBezTo>
                    <a:pt x="407" y="0"/>
                    <a:pt x="1" y="404"/>
                    <a:pt x="1" y="892"/>
                  </a:cubicBezTo>
                  <a:cubicBezTo>
                    <a:pt x="1" y="1393"/>
                    <a:pt x="407" y="1783"/>
                    <a:pt x="910" y="1783"/>
                  </a:cubicBezTo>
                  <a:cubicBezTo>
                    <a:pt x="1400" y="1783"/>
                    <a:pt x="1805" y="1393"/>
                    <a:pt x="1805" y="892"/>
                  </a:cubicBezTo>
                  <a:cubicBezTo>
                    <a:pt x="1805" y="404"/>
                    <a:pt x="1400" y="0"/>
                    <a:pt x="910" y="0"/>
                  </a:cubicBez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7"/>
            <p:cNvSpPr/>
            <p:nvPr/>
          </p:nvSpPr>
          <p:spPr>
            <a:xfrm>
              <a:off x="14494097" y="10934141"/>
              <a:ext cx="103547" cy="117625"/>
            </a:xfrm>
            <a:custGeom>
              <a:rect b="b" l="l" r="r" t="t"/>
              <a:pathLst>
                <a:path extrusionOk="0" h="1728" w="1497">
                  <a:moveTo>
                    <a:pt x="0" y="0"/>
                  </a:moveTo>
                  <a:lnTo>
                    <a:pt x="0" y="1727"/>
                  </a:lnTo>
                  <a:lnTo>
                    <a:pt x="294" y="1727"/>
                  </a:lnTo>
                  <a:lnTo>
                    <a:pt x="294" y="502"/>
                  </a:lnTo>
                  <a:lnTo>
                    <a:pt x="1245" y="1727"/>
                  </a:lnTo>
                  <a:lnTo>
                    <a:pt x="1497" y="1727"/>
                  </a:lnTo>
                  <a:lnTo>
                    <a:pt x="1497" y="0"/>
                  </a:lnTo>
                  <a:lnTo>
                    <a:pt x="1203" y="0"/>
                  </a:lnTo>
                  <a:lnTo>
                    <a:pt x="1203" y="1198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7"/>
            <p:cNvSpPr/>
            <p:nvPr/>
          </p:nvSpPr>
          <p:spPr>
            <a:xfrm>
              <a:off x="14685629" y="10932031"/>
              <a:ext cx="91996" cy="119803"/>
            </a:xfrm>
            <a:custGeom>
              <a:rect b="b" l="l" r="r" t="t"/>
              <a:pathLst>
                <a:path extrusionOk="0" h="1760" w="1330">
                  <a:moveTo>
                    <a:pt x="601" y="1"/>
                  </a:moveTo>
                  <a:cubicBezTo>
                    <a:pt x="470" y="1"/>
                    <a:pt x="350" y="43"/>
                    <a:pt x="252" y="129"/>
                  </a:cubicBezTo>
                  <a:cubicBezTo>
                    <a:pt x="141" y="212"/>
                    <a:pt x="71" y="351"/>
                    <a:pt x="71" y="505"/>
                  </a:cubicBezTo>
                  <a:cubicBezTo>
                    <a:pt x="71" y="811"/>
                    <a:pt x="266" y="923"/>
                    <a:pt x="644" y="1020"/>
                  </a:cubicBezTo>
                  <a:cubicBezTo>
                    <a:pt x="966" y="1090"/>
                    <a:pt x="1022" y="1159"/>
                    <a:pt x="1022" y="1271"/>
                  </a:cubicBezTo>
                  <a:cubicBezTo>
                    <a:pt x="1022" y="1410"/>
                    <a:pt x="910" y="1494"/>
                    <a:pt x="728" y="1494"/>
                  </a:cubicBezTo>
                  <a:cubicBezTo>
                    <a:pt x="518" y="1494"/>
                    <a:pt x="322" y="1424"/>
                    <a:pt x="182" y="1271"/>
                  </a:cubicBezTo>
                  <a:lnTo>
                    <a:pt x="1" y="1494"/>
                  </a:lnTo>
                  <a:cubicBezTo>
                    <a:pt x="184" y="1663"/>
                    <a:pt x="417" y="1760"/>
                    <a:pt x="664" y="1760"/>
                  </a:cubicBezTo>
                  <a:cubicBezTo>
                    <a:pt x="681" y="1760"/>
                    <a:pt x="697" y="1759"/>
                    <a:pt x="714" y="1758"/>
                  </a:cubicBezTo>
                  <a:cubicBezTo>
                    <a:pt x="1078" y="1758"/>
                    <a:pt x="1329" y="1577"/>
                    <a:pt x="1329" y="1257"/>
                  </a:cubicBezTo>
                  <a:cubicBezTo>
                    <a:pt x="1329" y="964"/>
                    <a:pt x="1120" y="825"/>
                    <a:pt x="784" y="741"/>
                  </a:cubicBezTo>
                  <a:cubicBezTo>
                    <a:pt x="448" y="672"/>
                    <a:pt x="364" y="602"/>
                    <a:pt x="364" y="477"/>
                  </a:cubicBezTo>
                  <a:cubicBezTo>
                    <a:pt x="364" y="365"/>
                    <a:pt x="476" y="268"/>
                    <a:pt x="644" y="268"/>
                  </a:cubicBezTo>
                  <a:cubicBezTo>
                    <a:pt x="812" y="282"/>
                    <a:pt x="980" y="338"/>
                    <a:pt x="1120" y="449"/>
                  </a:cubicBezTo>
                  <a:lnTo>
                    <a:pt x="1273" y="226"/>
                  </a:lnTo>
                  <a:cubicBezTo>
                    <a:pt x="1106" y="87"/>
                    <a:pt x="882" y="3"/>
                    <a:pt x="658" y="3"/>
                  </a:cubicBezTo>
                  <a:cubicBezTo>
                    <a:pt x="639" y="1"/>
                    <a:pt x="620" y="1"/>
                    <a:pt x="601" y="1"/>
                  </a:cubicBez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7"/>
            <p:cNvSpPr/>
            <p:nvPr/>
          </p:nvSpPr>
          <p:spPr>
            <a:xfrm>
              <a:off x="12882440" y="8583750"/>
              <a:ext cx="783765" cy="350901"/>
            </a:xfrm>
            <a:custGeom>
              <a:rect b="b" l="l" r="r" t="t"/>
              <a:pathLst>
                <a:path extrusionOk="0" h="5155" w="11331">
                  <a:moveTo>
                    <a:pt x="2392" y="1"/>
                  </a:moveTo>
                  <a:lnTo>
                    <a:pt x="11330" y="5154"/>
                  </a:lnTo>
                  <a:lnTo>
                    <a:pt x="6715" y="3928"/>
                  </a:lnTo>
                  <a:lnTo>
                    <a:pt x="1" y="1379"/>
                  </a:lnTo>
                  <a:lnTo>
                    <a:pt x="2392" y="1"/>
                  </a:lnTo>
                  <a:close/>
                </a:path>
              </a:pathLst>
            </a:custGeom>
            <a:solidFill>
              <a:srgbClr val="077397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7"/>
            <p:cNvSpPr/>
            <p:nvPr/>
          </p:nvSpPr>
          <p:spPr>
            <a:xfrm>
              <a:off x="12595108" y="8704166"/>
              <a:ext cx="405475" cy="323401"/>
            </a:xfrm>
            <a:custGeom>
              <a:rect b="b" l="l" r="r" t="t"/>
              <a:pathLst>
                <a:path extrusionOk="0" h="4751" w="5862">
                  <a:moveTo>
                    <a:pt x="3469" y="0"/>
                  </a:moveTo>
                  <a:lnTo>
                    <a:pt x="5861" y="1379"/>
                  </a:lnTo>
                  <a:lnTo>
                    <a:pt x="0" y="4750"/>
                  </a:lnTo>
                  <a:lnTo>
                    <a:pt x="1833" y="2006"/>
                  </a:lnTo>
                  <a:lnTo>
                    <a:pt x="3469" y="0"/>
                  </a:lnTo>
                  <a:close/>
                </a:path>
              </a:pathLst>
            </a:custGeom>
            <a:solidFill>
              <a:srgbClr val="005C9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7"/>
            <p:cNvSpPr/>
            <p:nvPr/>
          </p:nvSpPr>
          <p:spPr>
            <a:xfrm>
              <a:off x="12428685" y="8704166"/>
              <a:ext cx="406443" cy="323401"/>
            </a:xfrm>
            <a:custGeom>
              <a:rect b="b" l="l" r="r" t="t"/>
              <a:pathLst>
                <a:path extrusionOk="0" h="4751" w="5876">
                  <a:moveTo>
                    <a:pt x="2406" y="4750"/>
                  </a:moveTo>
                  <a:lnTo>
                    <a:pt x="4351" y="2090"/>
                  </a:lnTo>
                  <a:lnTo>
                    <a:pt x="5875" y="0"/>
                  </a:lnTo>
                  <a:lnTo>
                    <a:pt x="1" y="3385"/>
                  </a:lnTo>
                  <a:lnTo>
                    <a:pt x="1078" y="4221"/>
                  </a:lnTo>
                  <a:lnTo>
                    <a:pt x="2406" y="4750"/>
                  </a:lnTo>
                  <a:close/>
                </a:path>
              </a:pathLst>
            </a:custGeom>
            <a:solidFill>
              <a:srgbClr val="00507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7"/>
            <p:cNvSpPr/>
            <p:nvPr/>
          </p:nvSpPr>
          <p:spPr>
            <a:xfrm>
              <a:off x="12428685" y="8934582"/>
              <a:ext cx="166492" cy="792675"/>
            </a:xfrm>
            <a:custGeom>
              <a:rect b="b" l="l" r="r" t="t"/>
              <a:pathLst>
                <a:path extrusionOk="0" h="11645" w="2407">
                  <a:moveTo>
                    <a:pt x="1" y="10279"/>
                  </a:moveTo>
                  <a:lnTo>
                    <a:pt x="1" y="0"/>
                  </a:lnTo>
                  <a:lnTo>
                    <a:pt x="1259" y="4583"/>
                  </a:lnTo>
                  <a:lnTo>
                    <a:pt x="2406" y="11644"/>
                  </a:lnTo>
                  <a:lnTo>
                    <a:pt x="1" y="10279"/>
                  </a:lnTo>
                  <a:close/>
                </a:path>
              </a:pathLst>
            </a:custGeom>
            <a:solidFill>
              <a:srgbClr val="00456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12428685" y="8934582"/>
              <a:ext cx="177144" cy="792675"/>
            </a:xfrm>
            <a:custGeom>
              <a:rect b="b" l="l" r="r" t="t"/>
              <a:pathLst>
                <a:path extrusionOk="0" h="11645" w="2561">
                  <a:moveTo>
                    <a:pt x="2406" y="11644"/>
                  </a:moveTo>
                  <a:lnTo>
                    <a:pt x="938" y="4499"/>
                  </a:lnTo>
                  <a:lnTo>
                    <a:pt x="1" y="0"/>
                  </a:lnTo>
                  <a:lnTo>
                    <a:pt x="2406" y="1365"/>
                  </a:lnTo>
                  <a:lnTo>
                    <a:pt x="2406" y="5363"/>
                  </a:lnTo>
                  <a:lnTo>
                    <a:pt x="2560" y="6783"/>
                  </a:lnTo>
                  <a:lnTo>
                    <a:pt x="2406" y="8107"/>
                  </a:lnTo>
                  <a:lnTo>
                    <a:pt x="2406" y="11644"/>
                  </a:lnTo>
                  <a:close/>
                </a:path>
              </a:pathLst>
            </a:custGeom>
            <a:solidFill>
              <a:srgbClr val="003A5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7"/>
            <p:cNvSpPr/>
            <p:nvPr/>
          </p:nvSpPr>
          <p:spPr>
            <a:xfrm>
              <a:off x="12595108" y="9299574"/>
              <a:ext cx="452856" cy="443816"/>
            </a:xfrm>
            <a:custGeom>
              <a:rect b="b" l="l" r="r" t="t"/>
              <a:pathLst>
                <a:path extrusionOk="0" h="6520" w="6547">
                  <a:moveTo>
                    <a:pt x="6546" y="6519"/>
                  </a:moveTo>
                  <a:lnTo>
                    <a:pt x="0" y="2745"/>
                  </a:lnTo>
                  <a:lnTo>
                    <a:pt x="0" y="1310"/>
                  </a:lnTo>
                  <a:lnTo>
                    <a:pt x="0" y="1"/>
                  </a:lnTo>
                  <a:lnTo>
                    <a:pt x="2840" y="2466"/>
                  </a:lnTo>
                  <a:lnTo>
                    <a:pt x="6546" y="6519"/>
                  </a:lnTo>
                  <a:close/>
                </a:path>
              </a:pathLst>
            </a:custGeom>
            <a:solidFill>
              <a:srgbClr val="00324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7"/>
            <p:cNvSpPr/>
            <p:nvPr/>
          </p:nvSpPr>
          <p:spPr>
            <a:xfrm>
              <a:off x="12595108" y="9299574"/>
              <a:ext cx="462540" cy="443816"/>
            </a:xfrm>
            <a:custGeom>
              <a:rect b="b" l="l" r="r" t="t"/>
              <a:pathLst>
                <a:path extrusionOk="0" h="6520" w="6687">
                  <a:moveTo>
                    <a:pt x="6546" y="3761"/>
                  </a:moveTo>
                  <a:lnTo>
                    <a:pt x="6686" y="4806"/>
                  </a:lnTo>
                  <a:lnTo>
                    <a:pt x="6546" y="6519"/>
                  </a:lnTo>
                  <a:lnTo>
                    <a:pt x="0" y="1"/>
                  </a:lnTo>
                  <a:lnTo>
                    <a:pt x="6546" y="3761"/>
                  </a:lnTo>
                  <a:close/>
                </a:path>
              </a:pathLst>
            </a:custGeom>
            <a:solidFill>
              <a:srgbClr val="002A3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7"/>
            <p:cNvSpPr/>
            <p:nvPr/>
          </p:nvSpPr>
          <p:spPr>
            <a:xfrm>
              <a:off x="13047894" y="9555585"/>
              <a:ext cx="192569" cy="187805"/>
            </a:xfrm>
            <a:custGeom>
              <a:rect b="b" l="l" r="r" t="t"/>
              <a:pathLst>
                <a:path extrusionOk="0" h="2759" w="2784">
                  <a:moveTo>
                    <a:pt x="2784" y="1156"/>
                  </a:moveTo>
                  <a:lnTo>
                    <a:pt x="0" y="2758"/>
                  </a:lnTo>
                  <a:lnTo>
                    <a:pt x="0" y="0"/>
                  </a:lnTo>
                  <a:lnTo>
                    <a:pt x="1259" y="335"/>
                  </a:lnTo>
                  <a:lnTo>
                    <a:pt x="2784" y="1156"/>
                  </a:lnTo>
                  <a:close/>
                </a:path>
              </a:pathLst>
            </a:custGeom>
            <a:solidFill>
              <a:srgbClr val="00233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7"/>
            <p:cNvSpPr/>
            <p:nvPr/>
          </p:nvSpPr>
          <p:spPr>
            <a:xfrm>
              <a:off x="13047894" y="9446537"/>
              <a:ext cx="192569" cy="187805"/>
            </a:xfrm>
            <a:custGeom>
              <a:rect b="b" l="l" r="r" t="t"/>
              <a:pathLst>
                <a:path extrusionOk="0" h="2759" w="2784">
                  <a:moveTo>
                    <a:pt x="2784" y="1"/>
                  </a:moveTo>
                  <a:lnTo>
                    <a:pt x="2784" y="2758"/>
                  </a:lnTo>
                  <a:lnTo>
                    <a:pt x="0" y="1602"/>
                  </a:lnTo>
                  <a:lnTo>
                    <a:pt x="2784" y="1"/>
                  </a:lnTo>
                  <a:close/>
                </a:path>
              </a:pathLst>
            </a:custGeom>
            <a:solidFill>
              <a:srgbClr val="00213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13500681" y="9027498"/>
              <a:ext cx="165524" cy="458928"/>
            </a:xfrm>
            <a:custGeom>
              <a:rect b="b" l="l" r="r" t="t"/>
              <a:pathLst>
                <a:path extrusionOk="0" h="6742" w="2393">
                  <a:moveTo>
                    <a:pt x="2392" y="5377"/>
                  </a:moveTo>
                  <a:lnTo>
                    <a:pt x="1" y="6742"/>
                  </a:lnTo>
                  <a:lnTo>
                    <a:pt x="1" y="0"/>
                  </a:lnTo>
                  <a:lnTo>
                    <a:pt x="1469" y="2967"/>
                  </a:lnTo>
                  <a:lnTo>
                    <a:pt x="2392" y="5377"/>
                  </a:lnTo>
                  <a:close/>
                </a:path>
              </a:pathLst>
            </a:custGeom>
            <a:solidFill>
              <a:srgbClr val="0B9BC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7"/>
            <p:cNvSpPr/>
            <p:nvPr/>
          </p:nvSpPr>
          <p:spPr>
            <a:xfrm>
              <a:off x="13500681" y="8934582"/>
              <a:ext cx="165524" cy="458928"/>
            </a:xfrm>
            <a:custGeom>
              <a:rect b="b" l="l" r="r" t="t"/>
              <a:pathLst>
                <a:path extrusionOk="0" h="6742" w="2393">
                  <a:moveTo>
                    <a:pt x="1" y="1365"/>
                  </a:moveTo>
                  <a:lnTo>
                    <a:pt x="1343" y="4388"/>
                  </a:lnTo>
                  <a:lnTo>
                    <a:pt x="2392" y="6742"/>
                  </a:lnTo>
                  <a:lnTo>
                    <a:pt x="2392" y="0"/>
                  </a:lnTo>
                  <a:lnTo>
                    <a:pt x="1120" y="488"/>
                  </a:lnTo>
                  <a:lnTo>
                    <a:pt x="1" y="1365"/>
                  </a:lnTo>
                  <a:close/>
                </a:path>
              </a:pathLst>
            </a:custGeom>
            <a:solidFill>
              <a:srgbClr val="0987B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7"/>
            <p:cNvSpPr/>
            <p:nvPr/>
          </p:nvSpPr>
          <p:spPr>
            <a:xfrm>
              <a:off x="12882440" y="8677618"/>
              <a:ext cx="783765" cy="349948"/>
            </a:xfrm>
            <a:custGeom>
              <a:rect b="b" l="l" r="r" t="t"/>
              <a:pathLst>
                <a:path extrusionOk="0" h="5141" w="11331">
                  <a:moveTo>
                    <a:pt x="1" y="0"/>
                  </a:moveTo>
                  <a:lnTo>
                    <a:pt x="6952" y="2313"/>
                  </a:lnTo>
                  <a:lnTo>
                    <a:pt x="11330" y="3775"/>
                  </a:lnTo>
                  <a:lnTo>
                    <a:pt x="8939" y="5140"/>
                  </a:lnTo>
                  <a:lnTo>
                    <a:pt x="5470" y="3148"/>
                  </a:lnTo>
                  <a:lnTo>
                    <a:pt x="4155" y="2577"/>
                  </a:lnTo>
                  <a:lnTo>
                    <a:pt x="3078" y="17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5628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7"/>
            <p:cNvSpPr/>
            <p:nvPr/>
          </p:nvSpPr>
          <p:spPr>
            <a:xfrm>
              <a:off x="12641521" y="8798034"/>
              <a:ext cx="619279" cy="256079"/>
            </a:xfrm>
            <a:custGeom>
              <a:rect b="b" l="l" r="r" t="t"/>
              <a:pathLst>
                <a:path extrusionOk="0" h="3762" w="8953">
                  <a:moveTo>
                    <a:pt x="1" y="3761"/>
                  </a:moveTo>
                  <a:lnTo>
                    <a:pt x="6561" y="0"/>
                  </a:lnTo>
                  <a:lnTo>
                    <a:pt x="7806" y="725"/>
                  </a:lnTo>
                  <a:lnTo>
                    <a:pt x="8953" y="1379"/>
                  </a:lnTo>
                  <a:lnTo>
                    <a:pt x="5372" y="2605"/>
                  </a:lnTo>
                  <a:lnTo>
                    <a:pt x="1" y="3761"/>
                  </a:lnTo>
                  <a:close/>
                </a:path>
              </a:pathLst>
            </a:custGeom>
            <a:solidFill>
              <a:srgbClr val="04536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12641521" y="8891903"/>
              <a:ext cx="619279" cy="256079"/>
            </a:xfrm>
            <a:custGeom>
              <a:rect b="b" l="l" r="r" t="t"/>
              <a:pathLst>
                <a:path extrusionOk="0" h="3762" w="8953">
                  <a:moveTo>
                    <a:pt x="2393" y="3761"/>
                  </a:moveTo>
                  <a:lnTo>
                    <a:pt x="1413" y="3357"/>
                  </a:lnTo>
                  <a:lnTo>
                    <a:pt x="1" y="2382"/>
                  </a:lnTo>
                  <a:lnTo>
                    <a:pt x="8953" y="0"/>
                  </a:lnTo>
                  <a:lnTo>
                    <a:pt x="2393" y="3761"/>
                  </a:lnTo>
                  <a:close/>
                </a:path>
              </a:pathLst>
            </a:custGeom>
            <a:solidFill>
              <a:srgbClr val="03475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12641521" y="9054045"/>
              <a:ext cx="165524" cy="219049"/>
            </a:xfrm>
            <a:custGeom>
              <a:rect b="b" l="l" r="r" t="t"/>
              <a:pathLst>
                <a:path extrusionOk="0" h="3218" w="2393">
                  <a:moveTo>
                    <a:pt x="1" y="3218"/>
                  </a:moveTo>
                  <a:lnTo>
                    <a:pt x="1" y="0"/>
                  </a:lnTo>
                  <a:lnTo>
                    <a:pt x="2393" y="1379"/>
                  </a:lnTo>
                  <a:lnTo>
                    <a:pt x="1483" y="2312"/>
                  </a:lnTo>
                  <a:lnTo>
                    <a:pt x="1" y="3218"/>
                  </a:lnTo>
                  <a:close/>
                </a:path>
              </a:pathLst>
            </a:custGeom>
            <a:solidFill>
              <a:srgbClr val="023D4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7"/>
            <p:cNvSpPr/>
            <p:nvPr/>
          </p:nvSpPr>
          <p:spPr>
            <a:xfrm>
              <a:off x="12641521" y="9147914"/>
              <a:ext cx="166492" cy="219049"/>
            </a:xfrm>
            <a:custGeom>
              <a:rect b="b" l="l" r="r" t="t"/>
              <a:pathLst>
                <a:path extrusionOk="0" h="3218" w="2407">
                  <a:moveTo>
                    <a:pt x="2407" y="3218"/>
                  </a:moveTo>
                  <a:lnTo>
                    <a:pt x="1" y="1839"/>
                  </a:lnTo>
                  <a:lnTo>
                    <a:pt x="2393" y="0"/>
                  </a:lnTo>
                  <a:lnTo>
                    <a:pt x="2407" y="3218"/>
                  </a:lnTo>
                  <a:close/>
                </a:path>
              </a:pathLst>
            </a:custGeom>
            <a:solidFill>
              <a:srgbClr val="01344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12641521" y="9566953"/>
              <a:ext cx="406443" cy="229532"/>
            </a:xfrm>
            <a:custGeom>
              <a:rect b="b" l="l" r="r" t="t"/>
              <a:pathLst>
                <a:path extrusionOk="0" h="3372" w="5876">
                  <a:moveTo>
                    <a:pt x="1" y="2758"/>
                  </a:moveTo>
                  <a:lnTo>
                    <a:pt x="1" y="0"/>
                  </a:lnTo>
                  <a:lnTo>
                    <a:pt x="5875" y="3371"/>
                  </a:lnTo>
                  <a:lnTo>
                    <a:pt x="2560" y="3162"/>
                  </a:lnTo>
                  <a:lnTo>
                    <a:pt x="1" y="2758"/>
                  </a:lnTo>
                  <a:close/>
                </a:path>
              </a:pathLst>
            </a:custGeom>
            <a:solidFill>
              <a:srgbClr val="818693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7"/>
            <p:cNvSpPr/>
            <p:nvPr/>
          </p:nvSpPr>
          <p:spPr>
            <a:xfrm>
              <a:off x="12641521" y="9754690"/>
              <a:ext cx="420000" cy="229464"/>
            </a:xfrm>
            <a:custGeom>
              <a:rect b="b" l="l" r="r" t="t"/>
              <a:pathLst>
                <a:path extrusionOk="0" h="3371" w="6072">
                  <a:moveTo>
                    <a:pt x="5875" y="613"/>
                  </a:moveTo>
                  <a:lnTo>
                    <a:pt x="2574" y="265"/>
                  </a:lnTo>
                  <a:lnTo>
                    <a:pt x="1" y="0"/>
                  </a:lnTo>
                  <a:lnTo>
                    <a:pt x="5875" y="3371"/>
                  </a:lnTo>
                  <a:lnTo>
                    <a:pt x="6071" y="2020"/>
                  </a:lnTo>
                  <a:lnTo>
                    <a:pt x="5875" y="613"/>
                  </a:lnTo>
                  <a:close/>
                </a:path>
              </a:pathLst>
            </a:custGeom>
            <a:solidFill>
              <a:srgbClr val="727783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13047894" y="9446537"/>
              <a:ext cx="618311" cy="537617"/>
            </a:xfrm>
            <a:custGeom>
              <a:rect b="b" l="l" r="r" t="t"/>
              <a:pathLst>
                <a:path extrusionOk="0" h="7898" w="8939">
                  <a:moveTo>
                    <a:pt x="8938" y="2758"/>
                  </a:moveTo>
                  <a:lnTo>
                    <a:pt x="0" y="7898"/>
                  </a:lnTo>
                  <a:lnTo>
                    <a:pt x="3371" y="4527"/>
                  </a:lnTo>
                  <a:lnTo>
                    <a:pt x="8938" y="1"/>
                  </a:lnTo>
                  <a:lnTo>
                    <a:pt x="8938" y="2758"/>
                  </a:lnTo>
                  <a:close/>
                </a:path>
              </a:pathLst>
            </a:custGeom>
            <a:solidFill>
              <a:srgbClr val="65687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13047894" y="9446537"/>
              <a:ext cx="618311" cy="537617"/>
            </a:xfrm>
            <a:custGeom>
              <a:rect b="b" l="l" r="r" t="t"/>
              <a:pathLst>
                <a:path extrusionOk="0" h="7898" w="8939">
                  <a:moveTo>
                    <a:pt x="8938" y="1"/>
                  </a:moveTo>
                  <a:lnTo>
                    <a:pt x="3455" y="4848"/>
                  </a:lnTo>
                  <a:lnTo>
                    <a:pt x="0" y="7898"/>
                  </a:lnTo>
                  <a:lnTo>
                    <a:pt x="0" y="5140"/>
                  </a:lnTo>
                  <a:lnTo>
                    <a:pt x="3469" y="3148"/>
                  </a:lnTo>
                  <a:lnTo>
                    <a:pt x="4630" y="2299"/>
                  </a:lnTo>
                  <a:lnTo>
                    <a:pt x="5861" y="1769"/>
                  </a:lnTo>
                  <a:lnTo>
                    <a:pt x="8938" y="1"/>
                  </a:lnTo>
                  <a:close/>
                </a:path>
              </a:pathLst>
            </a:custGeom>
            <a:solidFill>
              <a:srgbClr val="55596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13287845" y="9054045"/>
              <a:ext cx="165524" cy="606844"/>
            </a:xfrm>
            <a:custGeom>
              <a:rect b="b" l="l" r="r" t="t"/>
              <a:pathLst>
                <a:path extrusionOk="0" h="8915" w="2393">
                  <a:moveTo>
                    <a:pt x="2392" y="0"/>
                  </a:moveTo>
                  <a:lnTo>
                    <a:pt x="2392" y="7535"/>
                  </a:lnTo>
                  <a:lnTo>
                    <a:pt x="1133" y="8260"/>
                  </a:lnTo>
                  <a:lnTo>
                    <a:pt x="0" y="8914"/>
                  </a:lnTo>
                  <a:lnTo>
                    <a:pt x="728" y="5223"/>
                  </a:lnTo>
                  <a:lnTo>
                    <a:pt x="2392" y="0"/>
                  </a:lnTo>
                  <a:close/>
                </a:path>
              </a:pathLst>
            </a:custGeom>
            <a:solidFill>
              <a:srgbClr val="474A5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13287845" y="9054045"/>
              <a:ext cx="165524" cy="606844"/>
            </a:xfrm>
            <a:custGeom>
              <a:rect b="b" l="l" r="r" t="t"/>
              <a:pathLst>
                <a:path extrusionOk="0" h="8915" w="2393">
                  <a:moveTo>
                    <a:pt x="0" y="1379"/>
                  </a:moveTo>
                  <a:lnTo>
                    <a:pt x="840" y="738"/>
                  </a:lnTo>
                  <a:lnTo>
                    <a:pt x="2392" y="0"/>
                  </a:lnTo>
                  <a:lnTo>
                    <a:pt x="0" y="8914"/>
                  </a:lnTo>
                  <a:lnTo>
                    <a:pt x="0" y="1379"/>
                  </a:lnTo>
                  <a:close/>
                </a:path>
              </a:pathLst>
            </a:custGeom>
            <a:solidFill>
              <a:srgbClr val="3E4047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7"/>
            <p:cNvSpPr/>
            <p:nvPr/>
          </p:nvSpPr>
          <p:spPr>
            <a:xfrm>
              <a:off x="13260731" y="8944997"/>
              <a:ext cx="192638" cy="202985"/>
            </a:xfrm>
            <a:custGeom>
              <a:rect b="b" l="l" r="r" t="t"/>
              <a:pathLst>
                <a:path extrusionOk="0" h="2982" w="2785">
                  <a:moveTo>
                    <a:pt x="1" y="0"/>
                  </a:moveTo>
                  <a:lnTo>
                    <a:pt x="2784" y="1602"/>
                  </a:lnTo>
                  <a:lnTo>
                    <a:pt x="392" y="2981"/>
                  </a:lnTo>
                  <a:lnTo>
                    <a:pt x="43" y="17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B2D3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>
              <a:off x="13095276" y="8944997"/>
              <a:ext cx="192638" cy="202985"/>
            </a:xfrm>
            <a:custGeom>
              <a:rect b="b" l="l" r="r" t="t"/>
              <a:pathLst>
                <a:path extrusionOk="0" h="2982" w="2785">
                  <a:moveTo>
                    <a:pt x="1" y="1379"/>
                  </a:moveTo>
                  <a:lnTo>
                    <a:pt x="2393" y="0"/>
                  </a:lnTo>
                  <a:lnTo>
                    <a:pt x="2784" y="2981"/>
                  </a:lnTo>
                  <a:lnTo>
                    <a:pt x="1" y="1379"/>
                  </a:lnTo>
                  <a:close/>
                </a:path>
              </a:pathLst>
            </a:custGeom>
            <a:solidFill>
              <a:srgbClr val="18191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12040429" y="10215458"/>
              <a:ext cx="494496" cy="618212"/>
            </a:xfrm>
            <a:custGeom>
              <a:rect b="b" l="l" r="r" t="t"/>
              <a:pathLst>
                <a:path extrusionOk="0" h="9082" w="7149">
                  <a:moveTo>
                    <a:pt x="1" y="0"/>
                  </a:moveTo>
                  <a:lnTo>
                    <a:pt x="1" y="8761"/>
                  </a:lnTo>
                  <a:lnTo>
                    <a:pt x="952" y="8761"/>
                  </a:lnTo>
                  <a:lnTo>
                    <a:pt x="952" y="2424"/>
                  </a:lnTo>
                  <a:lnTo>
                    <a:pt x="7148" y="9082"/>
                  </a:lnTo>
                  <a:lnTo>
                    <a:pt x="7148" y="335"/>
                  </a:lnTo>
                  <a:lnTo>
                    <a:pt x="6197" y="335"/>
                  </a:lnTo>
                  <a:lnTo>
                    <a:pt x="6197" y="67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11613789" y="10238194"/>
              <a:ext cx="308706" cy="573694"/>
            </a:xfrm>
            <a:custGeom>
              <a:rect b="b" l="l" r="r" t="t"/>
              <a:pathLst>
                <a:path extrusionOk="0" h="8428" w="4463">
                  <a:moveTo>
                    <a:pt x="0" y="1"/>
                  </a:moveTo>
                  <a:lnTo>
                    <a:pt x="0" y="8427"/>
                  </a:lnTo>
                  <a:lnTo>
                    <a:pt x="4462" y="8427"/>
                  </a:lnTo>
                  <a:lnTo>
                    <a:pt x="4462" y="7494"/>
                  </a:lnTo>
                  <a:lnTo>
                    <a:pt x="1008" y="7494"/>
                  </a:lnTo>
                  <a:lnTo>
                    <a:pt x="1008" y="4263"/>
                  </a:lnTo>
                  <a:lnTo>
                    <a:pt x="4462" y="4263"/>
                  </a:lnTo>
                  <a:lnTo>
                    <a:pt x="4462" y="3329"/>
                  </a:lnTo>
                  <a:lnTo>
                    <a:pt x="1008" y="3329"/>
                  </a:lnTo>
                  <a:lnTo>
                    <a:pt x="1008" y="920"/>
                  </a:lnTo>
                  <a:lnTo>
                    <a:pt x="4462" y="920"/>
                  </a:lnTo>
                  <a:lnTo>
                    <a:pt x="4462" y="1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7"/>
            <p:cNvSpPr/>
            <p:nvPr/>
          </p:nvSpPr>
          <p:spPr>
            <a:xfrm>
              <a:off x="11135824" y="10238194"/>
              <a:ext cx="400633" cy="573694"/>
            </a:xfrm>
            <a:custGeom>
              <a:rect b="b" l="l" r="r" t="t"/>
              <a:pathLst>
                <a:path extrusionOk="0" h="8428" w="5792">
                  <a:moveTo>
                    <a:pt x="1" y="1"/>
                  </a:moveTo>
                  <a:lnTo>
                    <a:pt x="1" y="948"/>
                  </a:lnTo>
                  <a:lnTo>
                    <a:pt x="2392" y="948"/>
                  </a:lnTo>
                  <a:lnTo>
                    <a:pt x="2392" y="8427"/>
                  </a:lnTo>
                  <a:lnTo>
                    <a:pt x="3414" y="8427"/>
                  </a:lnTo>
                  <a:lnTo>
                    <a:pt x="3414" y="948"/>
                  </a:lnTo>
                  <a:lnTo>
                    <a:pt x="5791" y="948"/>
                  </a:lnTo>
                  <a:lnTo>
                    <a:pt x="5791" y="1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69" name="Google Shape;169;p17"/>
            <p:cNvSpPr/>
            <p:nvPr/>
          </p:nvSpPr>
          <p:spPr>
            <a:xfrm>
              <a:off x="14456330" y="10238194"/>
              <a:ext cx="543815" cy="572741"/>
            </a:xfrm>
            <a:custGeom>
              <a:rect b="b" l="l" r="r" t="t"/>
              <a:pathLst>
                <a:path extrusionOk="0" h="8414" w="7862">
                  <a:moveTo>
                    <a:pt x="1" y="1"/>
                  </a:moveTo>
                  <a:lnTo>
                    <a:pt x="3623" y="5084"/>
                  </a:lnTo>
                  <a:lnTo>
                    <a:pt x="3623" y="8413"/>
                  </a:lnTo>
                  <a:lnTo>
                    <a:pt x="4253" y="8413"/>
                  </a:lnTo>
                  <a:lnTo>
                    <a:pt x="4253" y="5071"/>
                  </a:lnTo>
                  <a:lnTo>
                    <a:pt x="7862" y="1"/>
                  </a:lnTo>
                  <a:lnTo>
                    <a:pt x="7120" y="1"/>
                  </a:lnTo>
                  <a:lnTo>
                    <a:pt x="3945" y="4527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7"/>
            <p:cNvSpPr/>
            <p:nvPr/>
          </p:nvSpPr>
          <p:spPr>
            <a:xfrm>
              <a:off x="13933889" y="10238194"/>
              <a:ext cx="450919" cy="572741"/>
            </a:xfrm>
            <a:custGeom>
              <a:rect b="b" l="l" r="r" t="t"/>
              <a:pathLst>
                <a:path extrusionOk="0" h="8414" w="6519">
                  <a:moveTo>
                    <a:pt x="0" y="1"/>
                  </a:moveTo>
                  <a:lnTo>
                    <a:pt x="0" y="586"/>
                  </a:lnTo>
                  <a:lnTo>
                    <a:pt x="2938" y="586"/>
                  </a:lnTo>
                  <a:lnTo>
                    <a:pt x="2938" y="8413"/>
                  </a:lnTo>
                  <a:lnTo>
                    <a:pt x="3567" y="8413"/>
                  </a:lnTo>
                  <a:lnTo>
                    <a:pt x="3567" y="586"/>
                  </a:lnTo>
                  <a:lnTo>
                    <a:pt x="6519" y="586"/>
                  </a:lnTo>
                  <a:lnTo>
                    <a:pt x="6519" y="1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7"/>
            <p:cNvSpPr/>
            <p:nvPr/>
          </p:nvSpPr>
          <p:spPr>
            <a:xfrm>
              <a:off x="13427841" y="10238194"/>
              <a:ext cx="411285" cy="572741"/>
            </a:xfrm>
            <a:custGeom>
              <a:rect b="b" l="l" r="r" t="t"/>
              <a:pathLst>
                <a:path extrusionOk="0" h="8414" w="5946">
                  <a:moveTo>
                    <a:pt x="1" y="1"/>
                  </a:moveTo>
                  <a:lnTo>
                    <a:pt x="1" y="8413"/>
                  </a:lnTo>
                  <a:lnTo>
                    <a:pt x="630" y="8413"/>
                  </a:lnTo>
                  <a:lnTo>
                    <a:pt x="630" y="4611"/>
                  </a:lnTo>
                  <a:lnTo>
                    <a:pt x="5400" y="4611"/>
                  </a:lnTo>
                  <a:lnTo>
                    <a:pt x="5400" y="4026"/>
                  </a:lnTo>
                  <a:lnTo>
                    <a:pt x="630" y="4026"/>
                  </a:lnTo>
                  <a:lnTo>
                    <a:pt x="630" y="586"/>
                  </a:lnTo>
                  <a:lnTo>
                    <a:pt x="5946" y="586"/>
                  </a:lnTo>
                  <a:lnTo>
                    <a:pt x="5946" y="1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7"/>
            <p:cNvSpPr/>
            <p:nvPr/>
          </p:nvSpPr>
          <p:spPr>
            <a:xfrm>
              <a:off x="13204353" y="10238194"/>
              <a:ext cx="43646" cy="572741"/>
            </a:xfrm>
            <a:custGeom>
              <a:rect b="b" l="l" r="r" t="t"/>
              <a:pathLst>
                <a:path extrusionOk="0" h="8414" w="631">
                  <a:moveTo>
                    <a:pt x="1" y="1"/>
                  </a:moveTo>
                  <a:lnTo>
                    <a:pt x="1" y="8413"/>
                  </a:lnTo>
                  <a:lnTo>
                    <a:pt x="630" y="8413"/>
                  </a:lnTo>
                  <a:lnTo>
                    <a:pt x="630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7"/>
            <p:cNvSpPr/>
            <p:nvPr/>
          </p:nvSpPr>
          <p:spPr>
            <a:xfrm>
              <a:off x="12650924" y="10238194"/>
              <a:ext cx="412253" cy="572741"/>
            </a:xfrm>
            <a:custGeom>
              <a:rect b="b" l="l" r="r" t="t"/>
              <a:pathLst>
                <a:path extrusionOk="0" h="8414" w="5960">
                  <a:moveTo>
                    <a:pt x="1" y="1"/>
                  </a:moveTo>
                  <a:lnTo>
                    <a:pt x="1" y="8413"/>
                  </a:lnTo>
                  <a:lnTo>
                    <a:pt x="630" y="8413"/>
                  </a:lnTo>
                  <a:lnTo>
                    <a:pt x="630" y="4611"/>
                  </a:lnTo>
                  <a:lnTo>
                    <a:pt x="5414" y="4611"/>
                  </a:lnTo>
                  <a:lnTo>
                    <a:pt x="5414" y="4026"/>
                  </a:lnTo>
                  <a:lnTo>
                    <a:pt x="630" y="4026"/>
                  </a:lnTo>
                  <a:lnTo>
                    <a:pt x="630" y="586"/>
                  </a:lnTo>
                  <a:lnTo>
                    <a:pt x="5960" y="586"/>
                  </a:lnTo>
                  <a:lnTo>
                    <a:pt x="5960" y="1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4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"/>
          <p:cNvSpPr/>
          <p:nvPr/>
        </p:nvSpPr>
        <p:spPr>
          <a:xfrm>
            <a:off x="-87" y="-50"/>
            <a:ext cx="91440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ubrik och innehåll">
  <p:cSld name="Rubrik och innehåll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/>
          <p:nvPr>
            <p:ph type="title"/>
          </p:nvPr>
        </p:nvSpPr>
        <p:spPr>
          <a:xfrm>
            <a:off x="456663" y="195486"/>
            <a:ext cx="82308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78" name="Google Shape;178;p19"/>
          <p:cNvSpPr txBox="1"/>
          <p:nvPr>
            <p:ph idx="1" type="body"/>
          </p:nvPr>
        </p:nvSpPr>
        <p:spPr>
          <a:xfrm>
            <a:off x="960265" y="1221600"/>
            <a:ext cx="7717200" cy="31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→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·"/>
              <a:defRPr/>
            </a:lvl9pPr>
          </a:lstStyle>
          <a:p/>
        </p:txBody>
      </p:sp>
      <p:sp>
        <p:nvSpPr>
          <p:cNvPr id="179" name="Google Shape;179;p19"/>
          <p:cNvSpPr txBox="1"/>
          <p:nvPr>
            <p:ph idx="10" type="dt"/>
          </p:nvPr>
        </p:nvSpPr>
        <p:spPr>
          <a:xfrm>
            <a:off x="0" y="0"/>
            <a:ext cx="15000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" name="Google Shape;180;p19"/>
          <p:cNvSpPr txBox="1"/>
          <p:nvPr>
            <p:ph idx="11" type="ftr"/>
          </p:nvPr>
        </p:nvSpPr>
        <p:spPr>
          <a:xfrm>
            <a:off x="0" y="0"/>
            <a:ext cx="15000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" name="Google Shape;181;p19"/>
          <p:cNvSpPr txBox="1"/>
          <p:nvPr>
            <p:ph idx="12" type="sldNum"/>
          </p:nvPr>
        </p:nvSpPr>
        <p:spPr>
          <a:xfrm>
            <a:off x="8495850" y="4629675"/>
            <a:ext cx="3432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4" name="Google Shape;184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5" name="Google Shape;18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ont cover">
  <p:cSld name="TITLE_2"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ctrTitle"/>
          </p:nvPr>
        </p:nvSpPr>
        <p:spPr>
          <a:xfrm>
            <a:off x="648300" y="1882663"/>
            <a:ext cx="7847700" cy="16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648300" y="1492600"/>
            <a:ext cx="78477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4">
  <p:cSld name="TITLE_4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8" name="Google Shape;188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9" name="Google Shape;1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 with subtitle" type="title">
  <p:cSld name="TITLE"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"/>
          <p:cNvSpPr/>
          <p:nvPr/>
        </p:nvSpPr>
        <p:spPr>
          <a:xfrm>
            <a:off x="166275" y="147013"/>
            <a:ext cx="8811600" cy="484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3"/>
          <p:cNvSpPr txBox="1"/>
          <p:nvPr>
            <p:ph type="ctrTitle"/>
          </p:nvPr>
        </p:nvSpPr>
        <p:spPr>
          <a:xfrm>
            <a:off x="648300" y="1634500"/>
            <a:ext cx="4570200" cy="16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0" name="Google Shape;200;p23"/>
          <p:cNvSpPr txBox="1"/>
          <p:nvPr>
            <p:ph idx="1" type="subTitle"/>
          </p:nvPr>
        </p:nvSpPr>
        <p:spPr>
          <a:xfrm>
            <a:off x="648300" y="1149938"/>
            <a:ext cx="48363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1" name="Google Shape;201;p23"/>
          <p:cNvSpPr txBox="1"/>
          <p:nvPr>
            <p:ph idx="2" type="body"/>
          </p:nvPr>
        </p:nvSpPr>
        <p:spPr>
          <a:xfrm>
            <a:off x="5218350" y="931138"/>
            <a:ext cx="2613900" cy="3281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→"/>
              <a:defRPr>
                <a:solidFill>
                  <a:schemeClr val="dk2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·"/>
              <a:defRPr>
                <a:solidFill>
                  <a:schemeClr val="dk2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·"/>
              <a:defRPr>
                <a:solidFill>
                  <a:schemeClr val="dk2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·"/>
              <a:defRPr>
                <a:solidFill>
                  <a:schemeClr val="dk2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·"/>
              <a:defRPr>
                <a:solidFill>
                  <a:schemeClr val="dk2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·"/>
              <a:defRPr>
                <a:solidFill>
                  <a:schemeClr val="dk2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·"/>
              <a:defRPr>
                <a:solidFill>
                  <a:schemeClr val="dk2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·"/>
              <a:defRPr>
                <a:solidFill>
                  <a:schemeClr val="dk2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·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2" name="Google Shape;202;p23"/>
          <p:cNvSpPr/>
          <p:nvPr/>
        </p:nvSpPr>
        <p:spPr>
          <a:xfrm>
            <a:off x="8563187" y="266488"/>
            <a:ext cx="275732" cy="310955"/>
          </a:xfrm>
          <a:custGeom>
            <a:rect b="b" l="l" r="r" t="t"/>
            <a:pathLst>
              <a:path extrusionOk="0" h="210105" w="183821">
                <a:moveTo>
                  <a:pt x="56200" y="84646"/>
                </a:moveTo>
                <a:lnTo>
                  <a:pt x="56227" y="117418"/>
                </a:lnTo>
                <a:lnTo>
                  <a:pt x="31635" y="103361"/>
                </a:lnTo>
                <a:lnTo>
                  <a:pt x="31635" y="70589"/>
                </a:lnTo>
                <a:lnTo>
                  <a:pt x="98925" y="32134"/>
                </a:lnTo>
                <a:lnTo>
                  <a:pt x="99036" y="32189"/>
                </a:lnTo>
                <a:lnTo>
                  <a:pt x="98953" y="32134"/>
                </a:lnTo>
                <a:lnTo>
                  <a:pt x="67345" y="14057"/>
                </a:lnTo>
                <a:lnTo>
                  <a:pt x="91910" y="0"/>
                </a:lnTo>
                <a:lnTo>
                  <a:pt x="183820" y="52540"/>
                </a:lnTo>
                <a:lnTo>
                  <a:pt x="183820" y="121438"/>
                </a:lnTo>
                <a:lnTo>
                  <a:pt x="159228" y="135467"/>
                </a:lnTo>
                <a:lnTo>
                  <a:pt x="159228" y="66569"/>
                </a:lnTo>
                <a:lnTo>
                  <a:pt x="123545" y="46191"/>
                </a:lnTo>
                <a:lnTo>
                  <a:pt x="123517" y="46191"/>
                </a:lnTo>
                <a:close/>
                <a:moveTo>
                  <a:pt x="127593" y="84646"/>
                </a:moveTo>
                <a:lnTo>
                  <a:pt x="98925" y="68260"/>
                </a:lnTo>
                <a:lnTo>
                  <a:pt x="123517" y="54204"/>
                </a:lnTo>
                <a:lnTo>
                  <a:pt x="152186" y="70589"/>
                </a:lnTo>
                <a:lnTo>
                  <a:pt x="152186" y="147556"/>
                </a:lnTo>
                <a:lnTo>
                  <a:pt x="183820" y="129479"/>
                </a:lnTo>
                <a:lnTo>
                  <a:pt x="183820" y="157565"/>
                </a:lnTo>
                <a:lnTo>
                  <a:pt x="91910" y="210105"/>
                </a:lnTo>
                <a:lnTo>
                  <a:pt x="31607" y="175642"/>
                </a:lnTo>
                <a:lnTo>
                  <a:pt x="31607" y="147556"/>
                </a:lnTo>
                <a:lnTo>
                  <a:pt x="91910" y="181991"/>
                </a:lnTo>
                <a:lnTo>
                  <a:pt x="127565" y="161585"/>
                </a:lnTo>
                <a:lnTo>
                  <a:pt x="127593" y="161585"/>
                </a:lnTo>
                <a:lnTo>
                  <a:pt x="127593" y="84646"/>
                </a:lnTo>
                <a:close/>
                <a:moveTo>
                  <a:pt x="91910" y="145864"/>
                </a:moveTo>
                <a:lnTo>
                  <a:pt x="120578" y="129479"/>
                </a:lnTo>
                <a:lnTo>
                  <a:pt x="120578" y="157565"/>
                </a:lnTo>
                <a:lnTo>
                  <a:pt x="91910" y="173950"/>
                </a:lnTo>
                <a:lnTo>
                  <a:pt x="24593" y="135467"/>
                </a:lnTo>
                <a:lnTo>
                  <a:pt x="24593" y="171621"/>
                </a:lnTo>
                <a:lnTo>
                  <a:pt x="0" y="157565"/>
                </a:lnTo>
                <a:lnTo>
                  <a:pt x="0" y="52540"/>
                </a:lnTo>
                <a:lnTo>
                  <a:pt x="60303" y="18049"/>
                </a:lnTo>
                <a:lnTo>
                  <a:pt x="84896" y="32134"/>
                </a:lnTo>
                <a:lnTo>
                  <a:pt x="24593" y="66569"/>
                </a:lnTo>
                <a:lnTo>
                  <a:pt x="24593" y="107353"/>
                </a:lnTo>
                <a:lnTo>
                  <a:pt x="24593" y="107381"/>
                </a:lnTo>
                <a:close/>
              </a:path>
            </a:pathLst>
          </a:custGeom>
          <a:solidFill>
            <a:srgbClr val="E3E5E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ont cover">
  <p:cSld name="TITLE_2">
    <p:bg>
      <p:bgPr>
        <a:solidFill>
          <a:schemeClr val="lt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4"/>
          <p:cNvSpPr txBox="1"/>
          <p:nvPr>
            <p:ph type="ctrTitle"/>
          </p:nvPr>
        </p:nvSpPr>
        <p:spPr>
          <a:xfrm>
            <a:off x="648300" y="1882663"/>
            <a:ext cx="7847700" cy="16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6" name="Google Shape;206;p24"/>
          <p:cNvSpPr txBox="1"/>
          <p:nvPr>
            <p:ph idx="1" type="subTitle"/>
          </p:nvPr>
        </p:nvSpPr>
        <p:spPr>
          <a:xfrm>
            <a:off x="648300" y="1492600"/>
            <a:ext cx="78477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posal cover sheet">
  <p:cSld name="TITLE_2_1"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/>
          <p:nvPr/>
        </p:nvSpPr>
        <p:spPr>
          <a:xfrm>
            <a:off x="166275" y="147013"/>
            <a:ext cx="8811600" cy="484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5"/>
          <p:cNvSpPr/>
          <p:nvPr/>
        </p:nvSpPr>
        <p:spPr>
          <a:xfrm>
            <a:off x="0" y="-2578036"/>
            <a:ext cx="9144176" cy="10299872"/>
          </a:xfrm>
          <a:custGeom>
            <a:rect b="b" l="l" r="r" t="t"/>
            <a:pathLst>
              <a:path extrusionOk="0" h="210105" w="183821">
                <a:moveTo>
                  <a:pt x="56200" y="84646"/>
                </a:moveTo>
                <a:lnTo>
                  <a:pt x="56227" y="117418"/>
                </a:lnTo>
                <a:lnTo>
                  <a:pt x="31635" y="103361"/>
                </a:lnTo>
                <a:lnTo>
                  <a:pt x="31635" y="70589"/>
                </a:lnTo>
                <a:lnTo>
                  <a:pt x="98925" y="32134"/>
                </a:lnTo>
                <a:lnTo>
                  <a:pt x="99036" y="32189"/>
                </a:lnTo>
                <a:lnTo>
                  <a:pt x="98953" y="32134"/>
                </a:lnTo>
                <a:lnTo>
                  <a:pt x="67345" y="14057"/>
                </a:lnTo>
                <a:lnTo>
                  <a:pt x="91910" y="0"/>
                </a:lnTo>
                <a:lnTo>
                  <a:pt x="183820" y="52540"/>
                </a:lnTo>
                <a:lnTo>
                  <a:pt x="183820" y="121438"/>
                </a:lnTo>
                <a:lnTo>
                  <a:pt x="159228" y="135467"/>
                </a:lnTo>
                <a:lnTo>
                  <a:pt x="159228" y="66569"/>
                </a:lnTo>
                <a:lnTo>
                  <a:pt x="123545" y="46191"/>
                </a:lnTo>
                <a:lnTo>
                  <a:pt x="123517" y="46191"/>
                </a:lnTo>
                <a:close/>
                <a:moveTo>
                  <a:pt x="127593" y="84646"/>
                </a:moveTo>
                <a:lnTo>
                  <a:pt x="98925" y="68260"/>
                </a:lnTo>
                <a:lnTo>
                  <a:pt x="123517" y="54204"/>
                </a:lnTo>
                <a:lnTo>
                  <a:pt x="152186" y="70589"/>
                </a:lnTo>
                <a:lnTo>
                  <a:pt x="152186" y="147556"/>
                </a:lnTo>
                <a:lnTo>
                  <a:pt x="183820" y="129479"/>
                </a:lnTo>
                <a:lnTo>
                  <a:pt x="183820" y="157565"/>
                </a:lnTo>
                <a:lnTo>
                  <a:pt x="91910" y="210105"/>
                </a:lnTo>
                <a:lnTo>
                  <a:pt x="31607" y="175642"/>
                </a:lnTo>
                <a:lnTo>
                  <a:pt x="31607" y="147556"/>
                </a:lnTo>
                <a:lnTo>
                  <a:pt x="91910" y="181991"/>
                </a:lnTo>
                <a:lnTo>
                  <a:pt x="127565" y="161585"/>
                </a:lnTo>
                <a:lnTo>
                  <a:pt x="127593" y="161585"/>
                </a:lnTo>
                <a:lnTo>
                  <a:pt x="127593" y="84646"/>
                </a:lnTo>
                <a:close/>
                <a:moveTo>
                  <a:pt x="91910" y="145864"/>
                </a:moveTo>
                <a:lnTo>
                  <a:pt x="120578" y="129479"/>
                </a:lnTo>
                <a:lnTo>
                  <a:pt x="120578" y="157565"/>
                </a:lnTo>
                <a:lnTo>
                  <a:pt x="91910" y="173950"/>
                </a:lnTo>
                <a:lnTo>
                  <a:pt x="24593" y="135467"/>
                </a:lnTo>
                <a:lnTo>
                  <a:pt x="24593" y="171621"/>
                </a:lnTo>
                <a:lnTo>
                  <a:pt x="0" y="157565"/>
                </a:lnTo>
                <a:lnTo>
                  <a:pt x="0" y="52540"/>
                </a:lnTo>
                <a:lnTo>
                  <a:pt x="60303" y="18049"/>
                </a:lnTo>
                <a:lnTo>
                  <a:pt x="84896" y="32134"/>
                </a:lnTo>
                <a:lnTo>
                  <a:pt x="24593" y="66569"/>
                </a:lnTo>
                <a:lnTo>
                  <a:pt x="24593" y="107353"/>
                </a:lnTo>
                <a:lnTo>
                  <a:pt x="24593" y="107381"/>
                </a:lnTo>
                <a:close/>
              </a:path>
            </a:pathLst>
          </a:custGeom>
          <a:solidFill>
            <a:srgbClr val="FFFFFF">
              <a:alpha val="4320"/>
            </a:srgbClr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5"/>
          <p:cNvSpPr txBox="1"/>
          <p:nvPr>
            <p:ph type="ctrTitle"/>
          </p:nvPr>
        </p:nvSpPr>
        <p:spPr>
          <a:xfrm>
            <a:off x="648300" y="1144900"/>
            <a:ext cx="4448100" cy="28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11" name="Google Shape;211;p25"/>
          <p:cNvSpPr txBox="1"/>
          <p:nvPr>
            <p:ph idx="1" type="subTitle"/>
          </p:nvPr>
        </p:nvSpPr>
        <p:spPr>
          <a:xfrm>
            <a:off x="648300" y="577238"/>
            <a:ext cx="78477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Mono"/>
              <a:buNone/>
              <a:defRPr sz="1200">
                <a:solidFill>
                  <a:schemeClr val="accent2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2" name="Google Shape;212;p25"/>
          <p:cNvSpPr/>
          <p:nvPr/>
        </p:nvSpPr>
        <p:spPr>
          <a:xfrm>
            <a:off x="8563187" y="266488"/>
            <a:ext cx="275732" cy="310955"/>
          </a:xfrm>
          <a:custGeom>
            <a:rect b="b" l="l" r="r" t="t"/>
            <a:pathLst>
              <a:path extrusionOk="0" h="210105" w="183821">
                <a:moveTo>
                  <a:pt x="56200" y="84646"/>
                </a:moveTo>
                <a:lnTo>
                  <a:pt x="56227" y="117418"/>
                </a:lnTo>
                <a:lnTo>
                  <a:pt x="31635" y="103361"/>
                </a:lnTo>
                <a:lnTo>
                  <a:pt x="31635" y="70589"/>
                </a:lnTo>
                <a:lnTo>
                  <a:pt x="98925" y="32134"/>
                </a:lnTo>
                <a:lnTo>
                  <a:pt x="99036" y="32189"/>
                </a:lnTo>
                <a:lnTo>
                  <a:pt x="98953" y="32134"/>
                </a:lnTo>
                <a:lnTo>
                  <a:pt x="67345" y="14057"/>
                </a:lnTo>
                <a:lnTo>
                  <a:pt x="91910" y="0"/>
                </a:lnTo>
                <a:lnTo>
                  <a:pt x="183820" y="52540"/>
                </a:lnTo>
                <a:lnTo>
                  <a:pt x="183820" y="121438"/>
                </a:lnTo>
                <a:lnTo>
                  <a:pt x="159228" y="135467"/>
                </a:lnTo>
                <a:lnTo>
                  <a:pt x="159228" y="66569"/>
                </a:lnTo>
                <a:lnTo>
                  <a:pt x="123545" y="46191"/>
                </a:lnTo>
                <a:lnTo>
                  <a:pt x="123517" y="46191"/>
                </a:lnTo>
                <a:close/>
                <a:moveTo>
                  <a:pt x="127593" y="84646"/>
                </a:moveTo>
                <a:lnTo>
                  <a:pt x="98925" y="68260"/>
                </a:lnTo>
                <a:lnTo>
                  <a:pt x="123517" y="54204"/>
                </a:lnTo>
                <a:lnTo>
                  <a:pt x="152186" y="70589"/>
                </a:lnTo>
                <a:lnTo>
                  <a:pt x="152186" y="147556"/>
                </a:lnTo>
                <a:lnTo>
                  <a:pt x="183820" y="129479"/>
                </a:lnTo>
                <a:lnTo>
                  <a:pt x="183820" y="157565"/>
                </a:lnTo>
                <a:lnTo>
                  <a:pt x="91910" y="210105"/>
                </a:lnTo>
                <a:lnTo>
                  <a:pt x="31607" y="175642"/>
                </a:lnTo>
                <a:lnTo>
                  <a:pt x="31607" y="147556"/>
                </a:lnTo>
                <a:lnTo>
                  <a:pt x="91910" y="181991"/>
                </a:lnTo>
                <a:lnTo>
                  <a:pt x="127565" y="161585"/>
                </a:lnTo>
                <a:lnTo>
                  <a:pt x="127593" y="161585"/>
                </a:lnTo>
                <a:lnTo>
                  <a:pt x="127593" y="84646"/>
                </a:lnTo>
                <a:close/>
                <a:moveTo>
                  <a:pt x="91910" y="145864"/>
                </a:moveTo>
                <a:lnTo>
                  <a:pt x="120578" y="129479"/>
                </a:lnTo>
                <a:lnTo>
                  <a:pt x="120578" y="157565"/>
                </a:lnTo>
                <a:lnTo>
                  <a:pt x="91910" y="173950"/>
                </a:lnTo>
                <a:lnTo>
                  <a:pt x="24593" y="135467"/>
                </a:lnTo>
                <a:lnTo>
                  <a:pt x="24593" y="171621"/>
                </a:lnTo>
                <a:lnTo>
                  <a:pt x="0" y="157565"/>
                </a:lnTo>
                <a:lnTo>
                  <a:pt x="0" y="52540"/>
                </a:lnTo>
                <a:lnTo>
                  <a:pt x="60303" y="18049"/>
                </a:lnTo>
                <a:lnTo>
                  <a:pt x="84896" y="32134"/>
                </a:lnTo>
                <a:lnTo>
                  <a:pt x="24593" y="66569"/>
                </a:lnTo>
                <a:lnTo>
                  <a:pt x="24593" y="107353"/>
                </a:lnTo>
                <a:lnTo>
                  <a:pt x="24593" y="107381"/>
                </a:lnTo>
                <a:close/>
              </a:path>
            </a:pathLst>
          </a:custGeom>
          <a:solidFill>
            <a:srgbClr val="E3E5E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posal cover light">
  <p:cSld name="TITLE_2_1_1">
    <p:bg>
      <p:bgPr>
        <a:solidFill>
          <a:schemeClr val="dk2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/>
          <p:nvPr/>
        </p:nvSpPr>
        <p:spPr>
          <a:xfrm>
            <a:off x="166275" y="147013"/>
            <a:ext cx="8811600" cy="484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6"/>
          <p:cNvSpPr/>
          <p:nvPr/>
        </p:nvSpPr>
        <p:spPr>
          <a:xfrm>
            <a:off x="0" y="-2578036"/>
            <a:ext cx="9144176" cy="10299872"/>
          </a:xfrm>
          <a:custGeom>
            <a:rect b="b" l="l" r="r" t="t"/>
            <a:pathLst>
              <a:path extrusionOk="0" h="210105" w="183821">
                <a:moveTo>
                  <a:pt x="56200" y="84646"/>
                </a:moveTo>
                <a:lnTo>
                  <a:pt x="56227" y="117418"/>
                </a:lnTo>
                <a:lnTo>
                  <a:pt x="31635" y="103361"/>
                </a:lnTo>
                <a:lnTo>
                  <a:pt x="31635" y="70589"/>
                </a:lnTo>
                <a:lnTo>
                  <a:pt x="98925" y="32134"/>
                </a:lnTo>
                <a:lnTo>
                  <a:pt x="99036" y="32189"/>
                </a:lnTo>
                <a:lnTo>
                  <a:pt x="98953" y="32134"/>
                </a:lnTo>
                <a:lnTo>
                  <a:pt x="67345" y="14057"/>
                </a:lnTo>
                <a:lnTo>
                  <a:pt x="91910" y="0"/>
                </a:lnTo>
                <a:lnTo>
                  <a:pt x="183820" y="52540"/>
                </a:lnTo>
                <a:lnTo>
                  <a:pt x="183820" y="121438"/>
                </a:lnTo>
                <a:lnTo>
                  <a:pt x="159228" y="135467"/>
                </a:lnTo>
                <a:lnTo>
                  <a:pt x="159228" y="66569"/>
                </a:lnTo>
                <a:lnTo>
                  <a:pt x="123545" y="46191"/>
                </a:lnTo>
                <a:lnTo>
                  <a:pt x="123517" y="46191"/>
                </a:lnTo>
                <a:close/>
                <a:moveTo>
                  <a:pt x="127593" y="84646"/>
                </a:moveTo>
                <a:lnTo>
                  <a:pt x="98925" y="68260"/>
                </a:lnTo>
                <a:lnTo>
                  <a:pt x="123517" y="54204"/>
                </a:lnTo>
                <a:lnTo>
                  <a:pt x="152186" y="70589"/>
                </a:lnTo>
                <a:lnTo>
                  <a:pt x="152186" y="147556"/>
                </a:lnTo>
                <a:lnTo>
                  <a:pt x="183820" y="129479"/>
                </a:lnTo>
                <a:lnTo>
                  <a:pt x="183820" y="157565"/>
                </a:lnTo>
                <a:lnTo>
                  <a:pt x="91910" y="210105"/>
                </a:lnTo>
                <a:lnTo>
                  <a:pt x="31607" y="175642"/>
                </a:lnTo>
                <a:lnTo>
                  <a:pt x="31607" y="147556"/>
                </a:lnTo>
                <a:lnTo>
                  <a:pt x="91910" y="181991"/>
                </a:lnTo>
                <a:lnTo>
                  <a:pt x="127565" y="161585"/>
                </a:lnTo>
                <a:lnTo>
                  <a:pt x="127593" y="161585"/>
                </a:lnTo>
                <a:lnTo>
                  <a:pt x="127593" y="84646"/>
                </a:lnTo>
                <a:close/>
                <a:moveTo>
                  <a:pt x="91910" y="145864"/>
                </a:moveTo>
                <a:lnTo>
                  <a:pt x="120578" y="129479"/>
                </a:lnTo>
                <a:lnTo>
                  <a:pt x="120578" y="157565"/>
                </a:lnTo>
                <a:lnTo>
                  <a:pt x="91910" y="173950"/>
                </a:lnTo>
                <a:lnTo>
                  <a:pt x="24593" y="135467"/>
                </a:lnTo>
                <a:lnTo>
                  <a:pt x="24593" y="171621"/>
                </a:lnTo>
                <a:lnTo>
                  <a:pt x="0" y="157565"/>
                </a:lnTo>
                <a:lnTo>
                  <a:pt x="0" y="52540"/>
                </a:lnTo>
                <a:lnTo>
                  <a:pt x="60303" y="18049"/>
                </a:lnTo>
                <a:lnTo>
                  <a:pt x="84896" y="32134"/>
                </a:lnTo>
                <a:lnTo>
                  <a:pt x="24593" y="66569"/>
                </a:lnTo>
                <a:lnTo>
                  <a:pt x="24593" y="107353"/>
                </a:lnTo>
                <a:lnTo>
                  <a:pt x="24593" y="107381"/>
                </a:lnTo>
                <a:close/>
              </a:path>
            </a:pathLst>
          </a:custGeom>
          <a:solidFill>
            <a:srgbClr val="595959">
              <a:alpha val="5000"/>
            </a:srgbClr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6"/>
          <p:cNvSpPr txBox="1"/>
          <p:nvPr>
            <p:ph type="ctrTitle"/>
          </p:nvPr>
        </p:nvSpPr>
        <p:spPr>
          <a:xfrm>
            <a:off x="648300" y="1144900"/>
            <a:ext cx="4448100" cy="28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7" name="Google Shape;217;p26"/>
          <p:cNvSpPr txBox="1"/>
          <p:nvPr>
            <p:ph idx="1" type="subTitle"/>
          </p:nvPr>
        </p:nvSpPr>
        <p:spPr>
          <a:xfrm>
            <a:off x="648300" y="577238"/>
            <a:ext cx="78477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Mono"/>
              <a:buNone/>
              <a:defRPr sz="1200">
                <a:solidFill>
                  <a:schemeClr val="accent2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8" name="Google Shape;218;p26"/>
          <p:cNvSpPr/>
          <p:nvPr/>
        </p:nvSpPr>
        <p:spPr>
          <a:xfrm>
            <a:off x="8563187" y="266488"/>
            <a:ext cx="275732" cy="310955"/>
          </a:xfrm>
          <a:custGeom>
            <a:rect b="b" l="l" r="r" t="t"/>
            <a:pathLst>
              <a:path extrusionOk="0" h="210105" w="183821">
                <a:moveTo>
                  <a:pt x="56200" y="84646"/>
                </a:moveTo>
                <a:lnTo>
                  <a:pt x="56227" y="117418"/>
                </a:lnTo>
                <a:lnTo>
                  <a:pt x="31635" y="103361"/>
                </a:lnTo>
                <a:lnTo>
                  <a:pt x="31635" y="70589"/>
                </a:lnTo>
                <a:lnTo>
                  <a:pt x="98925" y="32134"/>
                </a:lnTo>
                <a:lnTo>
                  <a:pt x="99036" y="32189"/>
                </a:lnTo>
                <a:lnTo>
                  <a:pt x="98953" y="32134"/>
                </a:lnTo>
                <a:lnTo>
                  <a:pt x="67345" y="14057"/>
                </a:lnTo>
                <a:lnTo>
                  <a:pt x="91910" y="0"/>
                </a:lnTo>
                <a:lnTo>
                  <a:pt x="183820" y="52540"/>
                </a:lnTo>
                <a:lnTo>
                  <a:pt x="183820" y="121438"/>
                </a:lnTo>
                <a:lnTo>
                  <a:pt x="159228" y="135467"/>
                </a:lnTo>
                <a:lnTo>
                  <a:pt x="159228" y="66569"/>
                </a:lnTo>
                <a:lnTo>
                  <a:pt x="123545" y="46191"/>
                </a:lnTo>
                <a:lnTo>
                  <a:pt x="123517" y="46191"/>
                </a:lnTo>
                <a:close/>
                <a:moveTo>
                  <a:pt x="127593" y="84646"/>
                </a:moveTo>
                <a:lnTo>
                  <a:pt x="98925" y="68260"/>
                </a:lnTo>
                <a:lnTo>
                  <a:pt x="123517" y="54204"/>
                </a:lnTo>
                <a:lnTo>
                  <a:pt x="152186" y="70589"/>
                </a:lnTo>
                <a:lnTo>
                  <a:pt x="152186" y="147556"/>
                </a:lnTo>
                <a:lnTo>
                  <a:pt x="183820" y="129479"/>
                </a:lnTo>
                <a:lnTo>
                  <a:pt x="183820" y="157565"/>
                </a:lnTo>
                <a:lnTo>
                  <a:pt x="91910" y="210105"/>
                </a:lnTo>
                <a:lnTo>
                  <a:pt x="31607" y="175642"/>
                </a:lnTo>
                <a:lnTo>
                  <a:pt x="31607" y="147556"/>
                </a:lnTo>
                <a:lnTo>
                  <a:pt x="91910" y="181991"/>
                </a:lnTo>
                <a:lnTo>
                  <a:pt x="127565" y="161585"/>
                </a:lnTo>
                <a:lnTo>
                  <a:pt x="127593" y="161585"/>
                </a:lnTo>
                <a:lnTo>
                  <a:pt x="127593" y="84646"/>
                </a:lnTo>
                <a:close/>
                <a:moveTo>
                  <a:pt x="91910" y="145864"/>
                </a:moveTo>
                <a:lnTo>
                  <a:pt x="120578" y="129479"/>
                </a:lnTo>
                <a:lnTo>
                  <a:pt x="120578" y="157565"/>
                </a:lnTo>
                <a:lnTo>
                  <a:pt x="91910" y="173950"/>
                </a:lnTo>
                <a:lnTo>
                  <a:pt x="24593" y="135467"/>
                </a:lnTo>
                <a:lnTo>
                  <a:pt x="24593" y="171621"/>
                </a:lnTo>
                <a:lnTo>
                  <a:pt x="0" y="157565"/>
                </a:lnTo>
                <a:lnTo>
                  <a:pt x="0" y="52540"/>
                </a:lnTo>
                <a:lnTo>
                  <a:pt x="60303" y="18049"/>
                </a:lnTo>
                <a:lnTo>
                  <a:pt x="84896" y="32134"/>
                </a:lnTo>
                <a:lnTo>
                  <a:pt x="24593" y="66569"/>
                </a:lnTo>
                <a:lnTo>
                  <a:pt x="24593" y="107353"/>
                </a:lnTo>
                <a:lnTo>
                  <a:pt x="24593" y="107381"/>
                </a:lnTo>
                <a:close/>
              </a:path>
            </a:pathLst>
          </a:custGeom>
          <a:solidFill>
            <a:srgbClr val="E3E5E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">
  <p:cSld name="TITLE_1">
    <p:bg>
      <p:bgPr>
        <a:solidFill>
          <a:schemeClr val="lt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/>
          <p:nvPr>
            <p:ph type="ctrTitle"/>
          </p:nvPr>
        </p:nvSpPr>
        <p:spPr>
          <a:xfrm>
            <a:off x="161488" y="151388"/>
            <a:ext cx="8821200" cy="4840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576000" lIns="468000" spcFirstLastPara="1" rIns="2520000" wrap="square" tIns="468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1" name="Google Shape;221;p27"/>
          <p:cNvSpPr/>
          <p:nvPr/>
        </p:nvSpPr>
        <p:spPr>
          <a:xfrm>
            <a:off x="8563187" y="266488"/>
            <a:ext cx="275732" cy="310955"/>
          </a:xfrm>
          <a:custGeom>
            <a:rect b="b" l="l" r="r" t="t"/>
            <a:pathLst>
              <a:path extrusionOk="0" h="210105" w="183821">
                <a:moveTo>
                  <a:pt x="56200" y="84646"/>
                </a:moveTo>
                <a:lnTo>
                  <a:pt x="56227" y="117418"/>
                </a:lnTo>
                <a:lnTo>
                  <a:pt x="31635" y="103361"/>
                </a:lnTo>
                <a:lnTo>
                  <a:pt x="31635" y="70589"/>
                </a:lnTo>
                <a:lnTo>
                  <a:pt x="98925" y="32134"/>
                </a:lnTo>
                <a:lnTo>
                  <a:pt x="99036" y="32189"/>
                </a:lnTo>
                <a:lnTo>
                  <a:pt x="98953" y="32134"/>
                </a:lnTo>
                <a:lnTo>
                  <a:pt x="67345" y="14057"/>
                </a:lnTo>
                <a:lnTo>
                  <a:pt x="91910" y="0"/>
                </a:lnTo>
                <a:lnTo>
                  <a:pt x="183820" y="52540"/>
                </a:lnTo>
                <a:lnTo>
                  <a:pt x="183820" y="121438"/>
                </a:lnTo>
                <a:lnTo>
                  <a:pt x="159228" y="135467"/>
                </a:lnTo>
                <a:lnTo>
                  <a:pt x="159228" y="66569"/>
                </a:lnTo>
                <a:lnTo>
                  <a:pt x="123545" y="46191"/>
                </a:lnTo>
                <a:lnTo>
                  <a:pt x="123517" y="46191"/>
                </a:lnTo>
                <a:close/>
                <a:moveTo>
                  <a:pt x="127593" y="84646"/>
                </a:moveTo>
                <a:lnTo>
                  <a:pt x="98925" y="68260"/>
                </a:lnTo>
                <a:lnTo>
                  <a:pt x="123517" y="54204"/>
                </a:lnTo>
                <a:lnTo>
                  <a:pt x="152186" y="70589"/>
                </a:lnTo>
                <a:lnTo>
                  <a:pt x="152186" y="147556"/>
                </a:lnTo>
                <a:lnTo>
                  <a:pt x="183820" y="129479"/>
                </a:lnTo>
                <a:lnTo>
                  <a:pt x="183820" y="157565"/>
                </a:lnTo>
                <a:lnTo>
                  <a:pt x="91910" y="210105"/>
                </a:lnTo>
                <a:lnTo>
                  <a:pt x="31607" y="175642"/>
                </a:lnTo>
                <a:lnTo>
                  <a:pt x="31607" y="147556"/>
                </a:lnTo>
                <a:lnTo>
                  <a:pt x="91910" y="181991"/>
                </a:lnTo>
                <a:lnTo>
                  <a:pt x="127565" y="161585"/>
                </a:lnTo>
                <a:lnTo>
                  <a:pt x="127593" y="161585"/>
                </a:lnTo>
                <a:lnTo>
                  <a:pt x="127593" y="84646"/>
                </a:lnTo>
                <a:close/>
                <a:moveTo>
                  <a:pt x="91910" y="145864"/>
                </a:moveTo>
                <a:lnTo>
                  <a:pt x="120578" y="129479"/>
                </a:lnTo>
                <a:lnTo>
                  <a:pt x="120578" y="157565"/>
                </a:lnTo>
                <a:lnTo>
                  <a:pt x="91910" y="173950"/>
                </a:lnTo>
                <a:lnTo>
                  <a:pt x="24593" y="135467"/>
                </a:lnTo>
                <a:lnTo>
                  <a:pt x="24593" y="171621"/>
                </a:lnTo>
                <a:lnTo>
                  <a:pt x="0" y="157565"/>
                </a:lnTo>
                <a:lnTo>
                  <a:pt x="0" y="52540"/>
                </a:lnTo>
                <a:lnTo>
                  <a:pt x="60303" y="18049"/>
                </a:lnTo>
                <a:lnTo>
                  <a:pt x="84896" y="32134"/>
                </a:lnTo>
                <a:lnTo>
                  <a:pt x="24593" y="66569"/>
                </a:lnTo>
                <a:lnTo>
                  <a:pt x="24593" y="107353"/>
                </a:lnTo>
                <a:lnTo>
                  <a:pt x="24593" y="107381"/>
                </a:lnTo>
                <a:close/>
              </a:path>
            </a:pathLst>
          </a:custGeom>
          <a:solidFill>
            <a:srgbClr val="E3E5E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/ Statement">
  <p:cSld name="CUSTOM">
    <p:bg>
      <p:bgPr>
        <a:solidFill>
          <a:schemeClr val="lt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/>
          <p:nvPr>
            <p:ph idx="1" type="body"/>
          </p:nvPr>
        </p:nvSpPr>
        <p:spPr>
          <a:xfrm>
            <a:off x="161488" y="151388"/>
            <a:ext cx="8820900" cy="48408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720000" lIns="990000" spcFirstLastPara="1" rIns="990000" wrap="square" tIns="135000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→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·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·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·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·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·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·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·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·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" name="Google Shape;224;p28"/>
          <p:cNvSpPr txBox="1"/>
          <p:nvPr>
            <p:ph type="title"/>
          </p:nvPr>
        </p:nvSpPr>
        <p:spPr>
          <a:xfrm>
            <a:off x="1137600" y="805363"/>
            <a:ext cx="6870300" cy="76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/>
        </p:txBody>
      </p:sp>
      <p:sp>
        <p:nvSpPr>
          <p:cNvPr id="225" name="Google Shape;225;p28"/>
          <p:cNvSpPr txBox="1"/>
          <p:nvPr>
            <p:ph idx="12" type="sldNum"/>
          </p:nvPr>
        </p:nvSpPr>
        <p:spPr>
          <a:xfrm>
            <a:off x="8495850" y="4629675"/>
            <a:ext cx="343200" cy="310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2pPr>
            <a:lvl3pPr lvl="2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3pPr>
            <a:lvl4pPr lvl="3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4pPr>
            <a:lvl5pPr lvl="4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5pPr>
            <a:lvl6pPr lvl="5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6pPr>
            <a:lvl7pPr lvl="6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7pPr>
            <a:lvl8pPr lvl="7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8pPr>
            <a:lvl9pPr lvl="8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28"/>
          <p:cNvSpPr/>
          <p:nvPr/>
        </p:nvSpPr>
        <p:spPr>
          <a:xfrm>
            <a:off x="8563187" y="266488"/>
            <a:ext cx="275732" cy="310955"/>
          </a:xfrm>
          <a:custGeom>
            <a:rect b="b" l="l" r="r" t="t"/>
            <a:pathLst>
              <a:path extrusionOk="0" h="210105" w="183821">
                <a:moveTo>
                  <a:pt x="56200" y="84646"/>
                </a:moveTo>
                <a:lnTo>
                  <a:pt x="56227" y="117418"/>
                </a:lnTo>
                <a:lnTo>
                  <a:pt x="31635" y="103361"/>
                </a:lnTo>
                <a:lnTo>
                  <a:pt x="31635" y="70589"/>
                </a:lnTo>
                <a:lnTo>
                  <a:pt x="98925" y="32134"/>
                </a:lnTo>
                <a:lnTo>
                  <a:pt x="99036" y="32189"/>
                </a:lnTo>
                <a:lnTo>
                  <a:pt x="98953" y="32134"/>
                </a:lnTo>
                <a:lnTo>
                  <a:pt x="67345" y="14057"/>
                </a:lnTo>
                <a:lnTo>
                  <a:pt x="91910" y="0"/>
                </a:lnTo>
                <a:lnTo>
                  <a:pt x="183820" y="52540"/>
                </a:lnTo>
                <a:lnTo>
                  <a:pt x="183820" y="121438"/>
                </a:lnTo>
                <a:lnTo>
                  <a:pt x="159228" y="135467"/>
                </a:lnTo>
                <a:lnTo>
                  <a:pt x="159228" y="66569"/>
                </a:lnTo>
                <a:lnTo>
                  <a:pt x="123545" y="46191"/>
                </a:lnTo>
                <a:lnTo>
                  <a:pt x="123517" y="46191"/>
                </a:lnTo>
                <a:close/>
                <a:moveTo>
                  <a:pt x="127593" y="84646"/>
                </a:moveTo>
                <a:lnTo>
                  <a:pt x="98925" y="68260"/>
                </a:lnTo>
                <a:lnTo>
                  <a:pt x="123517" y="54204"/>
                </a:lnTo>
                <a:lnTo>
                  <a:pt x="152186" y="70589"/>
                </a:lnTo>
                <a:lnTo>
                  <a:pt x="152186" y="147556"/>
                </a:lnTo>
                <a:lnTo>
                  <a:pt x="183820" y="129479"/>
                </a:lnTo>
                <a:lnTo>
                  <a:pt x="183820" y="157565"/>
                </a:lnTo>
                <a:lnTo>
                  <a:pt x="91910" y="210105"/>
                </a:lnTo>
                <a:lnTo>
                  <a:pt x="31607" y="175642"/>
                </a:lnTo>
                <a:lnTo>
                  <a:pt x="31607" y="147556"/>
                </a:lnTo>
                <a:lnTo>
                  <a:pt x="91910" y="181991"/>
                </a:lnTo>
                <a:lnTo>
                  <a:pt x="127565" y="161585"/>
                </a:lnTo>
                <a:lnTo>
                  <a:pt x="127593" y="161585"/>
                </a:lnTo>
                <a:lnTo>
                  <a:pt x="127593" y="84646"/>
                </a:lnTo>
                <a:close/>
                <a:moveTo>
                  <a:pt x="91910" y="145864"/>
                </a:moveTo>
                <a:lnTo>
                  <a:pt x="120578" y="129479"/>
                </a:lnTo>
                <a:lnTo>
                  <a:pt x="120578" y="157565"/>
                </a:lnTo>
                <a:lnTo>
                  <a:pt x="91910" y="173950"/>
                </a:lnTo>
                <a:lnTo>
                  <a:pt x="24593" y="135467"/>
                </a:lnTo>
                <a:lnTo>
                  <a:pt x="24593" y="171621"/>
                </a:lnTo>
                <a:lnTo>
                  <a:pt x="0" y="157565"/>
                </a:lnTo>
                <a:lnTo>
                  <a:pt x="0" y="52540"/>
                </a:lnTo>
                <a:lnTo>
                  <a:pt x="60303" y="18049"/>
                </a:lnTo>
                <a:lnTo>
                  <a:pt x="84896" y="32134"/>
                </a:lnTo>
                <a:lnTo>
                  <a:pt x="24593" y="66569"/>
                </a:lnTo>
                <a:lnTo>
                  <a:pt x="24593" y="107353"/>
                </a:lnTo>
                <a:lnTo>
                  <a:pt x="24593" y="107381"/>
                </a:lnTo>
                <a:close/>
              </a:path>
            </a:pathLst>
          </a:custGeom>
          <a:solidFill>
            <a:srgbClr val="E3E5E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 txBox="1"/>
          <p:nvPr>
            <p:ph type="title"/>
          </p:nvPr>
        </p:nvSpPr>
        <p:spPr>
          <a:xfrm>
            <a:off x="648300" y="577238"/>
            <a:ext cx="5885700" cy="60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9" name="Google Shape;229;p29"/>
          <p:cNvSpPr txBox="1"/>
          <p:nvPr>
            <p:ph idx="12" type="sldNum"/>
          </p:nvPr>
        </p:nvSpPr>
        <p:spPr>
          <a:xfrm>
            <a:off x="8495850" y="4629675"/>
            <a:ext cx="343200" cy="310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/>
          <p:nvPr>
            <p:ph type="title"/>
          </p:nvPr>
        </p:nvSpPr>
        <p:spPr>
          <a:xfrm>
            <a:off x="648300" y="577238"/>
            <a:ext cx="6666900" cy="382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32" name="Google Shape;232;p30"/>
          <p:cNvSpPr txBox="1"/>
          <p:nvPr>
            <p:ph idx="12" type="sldNum"/>
          </p:nvPr>
        </p:nvSpPr>
        <p:spPr>
          <a:xfrm>
            <a:off x="8437916" y="4579048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buNone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buNone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buNone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buNone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buNone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buNone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buNone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buNone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/>
          <p:nvPr>
            <p:ph type="title"/>
          </p:nvPr>
        </p:nvSpPr>
        <p:spPr>
          <a:xfrm>
            <a:off x="648300" y="577238"/>
            <a:ext cx="5885700" cy="5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5" name="Google Shape;235;p31"/>
          <p:cNvSpPr txBox="1"/>
          <p:nvPr>
            <p:ph idx="1" type="body"/>
          </p:nvPr>
        </p:nvSpPr>
        <p:spPr>
          <a:xfrm>
            <a:off x="648300" y="1406775"/>
            <a:ext cx="7847700" cy="31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→"/>
              <a:defRPr sz="1600"/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·"/>
              <a:defRPr/>
            </a:lvl9pPr>
          </a:lstStyle>
          <a:p/>
        </p:txBody>
      </p:sp>
      <p:sp>
        <p:nvSpPr>
          <p:cNvPr id="236" name="Google Shape;236;p31"/>
          <p:cNvSpPr txBox="1"/>
          <p:nvPr>
            <p:ph idx="12" type="sldNum"/>
          </p:nvPr>
        </p:nvSpPr>
        <p:spPr>
          <a:xfrm>
            <a:off x="8495850" y="4629675"/>
            <a:ext cx="343200" cy="310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" name="Google Shape;237;p31"/>
          <p:cNvSpPr txBox="1"/>
          <p:nvPr>
            <p:ph idx="2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0" lIns="180000" spcFirstLastPara="1" rIns="18000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posal cover sheet">
  <p:cSld name="TITLE_2_1"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166275" y="147013"/>
            <a:ext cx="8811600" cy="484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0" y="-2578036"/>
            <a:ext cx="9144176" cy="10299872"/>
          </a:xfrm>
          <a:custGeom>
            <a:rect b="b" l="l" r="r" t="t"/>
            <a:pathLst>
              <a:path extrusionOk="0" h="210105" w="183821">
                <a:moveTo>
                  <a:pt x="56200" y="84646"/>
                </a:moveTo>
                <a:lnTo>
                  <a:pt x="56227" y="117418"/>
                </a:lnTo>
                <a:lnTo>
                  <a:pt x="31635" y="103361"/>
                </a:lnTo>
                <a:lnTo>
                  <a:pt x="31635" y="70589"/>
                </a:lnTo>
                <a:lnTo>
                  <a:pt x="98925" y="32134"/>
                </a:lnTo>
                <a:lnTo>
                  <a:pt x="99036" y="32189"/>
                </a:lnTo>
                <a:lnTo>
                  <a:pt x="98953" y="32134"/>
                </a:lnTo>
                <a:lnTo>
                  <a:pt x="67345" y="14057"/>
                </a:lnTo>
                <a:lnTo>
                  <a:pt x="91910" y="0"/>
                </a:lnTo>
                <a:lnTo>
                  <a:pt x="183820" y="52540"/>
                </a:lnTo>
                <a:lnTo>
                  <a:pt x="183820" y="121438"/>
                </a:lnTo>
                <a:lnTo>
                  <a:pt x="159228" y="135467"/>
                </a:lnTo>
                <a:lnTo>
                  <a:pt x="159228" y="66569"/>
                </a:lnTo>
                <a:lnTo>
                  <a:pt x="123545" y="46191"/>
                </a:lnTo>
                <a:lnTo>
                  <a:pt x="123517" y="46191"/>
                </a:lnTo>
                <a:close/>
                <a:moveTo>
                  <a:pt x="127593" y="84646"/>
                </a:moveTo>
                <a:lnTo>
                  <a:pt x="98925" y="68260"/>
                </a:lnTo>
                <a:lnTo>
                  <a:pt x="123517" y="54204"/>
                </a:lnTo>
                <a:lnTo>
                  <a:pt x="152186" y="70589"/>
                </a:lnTo>
                <a:lnTo>
                  <a:pt x="152186" y="147556"/>
                </a:lnTo>
                <a:lnTo>
                  <a:pt x="183820" y="129479"/>
                </a:lnTo>
                <a:lnTo>
                  <a:pt x="183820" y="157565"/>
                </a:lnTo>
                <a:lnTo>
                  <a:pt x="91910" y="210105"/>
                </a:lnTo>
                <a:lnTo>
                  <a:pt x="31607" y="175642"/>
                </a:lnTo>
                <a:lnTo>
                  <a:pt x="31607" y="147556"/>
                </a:lnTo>
                <a:lnTo>
                  <a:pt x="91910" y="181991"/>
                </a:lnTo>
                <a:lnTo>
                  <a:pt x="127565" y="161585"/>
                </a:lnTo>
                <a:lnTo>
                  <a:pt x="127593" y="161585"/>
                </a:lnTo>
                <a:lnTo>
                  <a:pt x="127593" y="84646"/>
                </a:lnTo>
                <a:close/>
                <a:moveTo>
                  <a:pt x="91910" y="145864"/>
                </a:moveTo>
                <a:lnTo>
                  <a:pt x="120578" y="129479"/>
                </a:lnTo>
                <a:lnTo>
                  <a:pt x="120578" y="157565"/>
                </a:lnTo>
                <a:lnTo>
                  <a:pt x="91910" y="173950"/>
                </a:lnTo>
                <a:lnTo>
                  <a:pt x="24593" y="135467"/>
                </a:lnTo>
                <a:lnTo>
                  <a:pt x="24593" y="171621"/>
                </a:lnTo>
                <a:lnTo>
                  <a:pt x="0" y="157565"/>
                </a:lnTo>
                <a:lnTo>
                  <a:pt x="0" y="52540"/>
                </a:lnTo>
                <a:lnTo>
                  <a:pt x="60303" y="18049"/>
                </a:lnTo>
                <a:lnTo>
                  <a:pt x="84896" y="32134"/>
                </a:lnTo>
                <a:lnTo>
                  <a:pt x="24593" y="66569"/>
                </a:lnTo>
                <a:lnTo>
                  <a:pt x="24593" y="107353"/>
                </a:lnTo>
                <a:lnTo>
                  <a:pt x="24593" y="107381"/>
                </a:lnTo>
                <a:close/>
              </a:path>
            </a:pathLst>
          </a:custGeom>
          <a:solidFill>
            <a:srgbClr val="FFFFFF">
              <a:alpha val="4320"/>
            </a:srgbClr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4"/>
          <p:cNvSpPr txBox="1"/>
          <p:nvPr>
            <p:ph type="ctrTitle"/>
          </p:nvPr>
        </p:nvSpPr>
        <p:spPr>
          <a:xfrm>
            <a:off x="648300" y="1144900"/>
            <a:ext cx="4448100" cy="28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6" name="Google Shape;26;p4"/>
          <p:cNvSpPr txBox="1"/>
          <p:nvPr>
            <p:ph idx="1" type="subTitle"/>
          </p:nvPr>
        </p:nvSpPr>
        <p:spPr>
          <a:xfrm>
            <a:off x="648300" y="577238"/>
            <a:ext cx="78477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Mono"/>
              <a:buNone/>
              <a:defRPr sz="1200">
                <a:solidFill>
                  <a:schemeClr val="accent2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7" name="Google Shape;27;p4"/>
          <p:cNvSpPr/>
          <p:nvPr/>
        </p:nvSpPr>
        <p:spPr>
          <a:xfrm>
            <a:off x="8563187" y="266488"/>
            <a:ext cx="275732" cy="310955"/>
          </a:xfrm>
          <a:custGeom>
            <a:rect b="b" l="l" r="r" t="t"/>
            <a:pathLst>
              <a:path extrusionOk="0" h="210105" w="183821">
                <a:moveTo>
                  <a:pt x="56200" y="84646"/>
                </a:moveTo>
                <a:lnTo>
                  <a:pt x="56227" y="117418"/>
                </a:lnTo>
                <a:lnTo>
                  <a:pt x="31635" y="103361"/>
                </a:lnTo>
                <a:lnTo>
                  <a:pt x="31635" y="70589"/>
                </a:lnTo>
                <a:lnTo>
                  <a:pt x="98925" y="32134"/>
                </a:lnTo>
                <a:lnTo>
                  <a:pt x="99036" y="32189"/>
                </a:lnTo>
                <a:lnTo>
                  <a:pt x="98953" y="32134"/>
                </a:lnTo>
                <a:lnTo>
                  <a:pt x="67345" y="14057"/>
                </a:lnTo>
                <a:lnTo>
                  <a:pt x="91910" y="0"/>
                </a:lnTo>
                <a:lnTo>
                  <a:pt x="183820" y="52540"/>
                </a:lnTo>
                <a:lnTo>
                  <a:pt x="183820" y="121438"/>
                </a:lnTo>
                <a:lnTo>
                  <a:pt x="159228" y="135467"/>
                </a:lnTo>
                <a:lnTo>
                  <a:pt x="159228" y="66569"/>
                </a:lnTo>
                <a:lnTo>
                  <a:pt x="123545" y="46191"/>
                </a:lnTo>
                <a:lnTo>
                  <a:pt x="123517" y="46191"/>
                </a:lnTo>
                <a:close/>
                <a:moveTo>
                  <a:pt x="127593" y="84646"/>
                </a:moveTo>
                <a:lnTo>
                  <a:pt x="98925" y="68260"/>
                </a:lnTo>
                <a:lnTo>
                  <a:pt x="123517" y="54204"/>
                </a:lnTo>
                <a:lnTo>
                  <a:pt x="152186" y="70589"/>
                </a:lnTo>
                <a:lnTo>
                  <a:pt x="152186" y="147556"/>
                </a:lnTo>
                <a:lnTo>
                  <a:pt x="183820" y="129479"/>
                </a:lnTo>
                <a:lnTo>
                  <a:pt x="183820" y="157565"/>
                </a:lnTo>
                <a:lnTo>
                  <a:pt x="91910" y="210105"/>
                </a:lnTo>
                <a:lnTo>
                  <a:pt x="31607" y="175642"/>
                </a:lnTo>
                <a:lnTo>
                  <a:pt x="31607" y="147556"/>
                </a:lnTo>
                <a:lnTo>
                  <a:pt x="91910" y="181991"/>
                </a:lnTo>
                <a:lnTo>
                  <a:pt x="127565" y="161585"/>
                </a:lnTo>
                <a:lnTo>
                  <a:pt x="127593" y="161585"/>
                </a:lnTo>
                <a:lnTo>
                  <a:pt x="127593" y="84646"/>
                </a:lnTo>
                <a:close/>
                <a:moveTo>
                  <a:pt x="91910" y="145864"/>
                </a:moveTo>
                <a:lnTo>
                  <a:pt x="120578" y="129479"/>
                </a:lnTo>
                <a:lnTo>
                  <a:pt x="120578" y="157565"/>
                </a:lnTo>
                <a:lnTo>
                  <a:pt x="91910" y="173950"/>
                </a:lnTo>
                <a:lnTo>
                  <a:pt x="24593" y="135467"/>
                </a:lnTo>
                <a:lnTo>
                  <a:pt x="24593" y="171621"/>
                </a:lnTo>
                <a:lnTo>
                  <a:pt x="0" y="157565"/>
                </a:lnTo>
                <a:lnTo>
                  <a:pt x="0" y="52540"/>
                </a:lnTo>
                <a:lnTo>
                  <a:pt x="60303" y="18049"/>
                </a:lnTo>
                <a:lnTo>
                  <a:pt x="84896" y="32134"/>
                </a:lnTo>
                <a:lnTo>
                  <a:pt x="24593" y="66569"/>
                </a:lnTo>
                <a:lnTo>
                  <a:pt x="24593" y="107353"/>
                </a:lnTo>
                <a:lnTo>
                  <a:pt x="24593" y="107381"/>
                </a:lnTo>
                <a:close/>
              </a:path>
            </a:pathLst>
          </a:custGeom>
          <a:solidFill>
            <a:srgbClr val="E3E5E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+subtitle and body">
  <p:cSld name="TITLE_AND_BODY_2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 txBox="1"/>
          <p:nvPr>
            <p:ph type="title"/>
          </p:nvPr>
        </p:nvSpPr>
        <p:spPr>
          <a:xfrm>
            <a:off x="648300" y="577238"/>
            <a:ext cx="5885700" cy="5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0" name="Google Shape;240;p32"/>
          <p:cNvSpPr txBox="1"/>
          <p:nvPr>
            <p:ph idx="1" type="body"/>
          </p:nvPr>
        </p:nvSpPr>
        <p:spPr>
          <a:xfrm>
            <a:off x="648300" y="1721225"/>
            <a:ext cx="7847700" cy="284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→"/>
              <a:defRPr sz="1600"/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·"/>
              <a:defRPr/>
            </a:lvl9pPr>
          </a:lstStyle>
          <a:p/>
        </p:txBody>
      </p:sp>
      <p:sp>
        <p:nvSpPr>
          <p:cNvPr id="241" name="Google Shape;241;p32"/>
          <p:cNvSpPr txBox="1"/>
          <p:nvPr>
            <p:ph idx="12" type="sldNum"/>
          </p:nvPr>
        </p:nvSpPr>
        <p:spPr>
          <a:xfrm>
            <a:off x="8495850" y="4629675"/>
            <a:ext cx="343200" cy="310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" name="Google Shape;242;p32"/>
          <p:cNvSpPr txBox="1"/>
          <p:nvPr>
            <p:ph idx="2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0" lIns="180000" spcFirstLastPara="1" rIns="18000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" name="Google Shape;243;p32"/>
          <p:cNvSpPr txBox="1"/>
          <p:nvPr>
            <p:ph idx="3" type="body"/>
          </p:nvPr>
        </p:nvSpPr>
        <p:spPr>
          <a:xfrm>
            <a:off x="648300" y="1078113"/>
            <a:ext cx="5885700" cy="31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accent2"/>
                </a:solidFill>
                <a:latin typeface="Fira Sans ExtraLight"/>
                <a:ea typeface="Fira Sans ExtraLight"/>
                <a:cs typeface="Fira Sans ExtraLight"/>
                <a:sym typeface="Fira Sans ExtraLight"/>
              </a:defRPr>
            </a:lvl1pPr>
            <a:lvl2pPr indent="-234950" lvl="1" marL="914400"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2pPr>
            <a:lvl3pPr indent="-234950" lvl="2" marL="1371600"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3pPr>
            <a:lvl4pPr indent="-234950" lvl="3" marL="1828800"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4pPr>
            <a:lvl5pPr indent="-234950" lvl="4" marL="2286000"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5pPr>
            <a:lvl6pPr indent="-234950" lvl="5" marL="2743200"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6pPr>
            <a:lvl7pPr indent="-234950" lvl="6" marL="3200400"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7pPr>
            <a:lvl8pPr indent="-234950" lvl="7" marL="3657600"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8pPr>
            <a:lvl9pPr indent="-234950" lvl="8" marL="4114800">
              <a:spcBef>
                <a:spcPts val="1600"/>
              </a:spcBef>
              <a:spcAft>
                <a:spcPts val="1600"/>
              </a:spcAft>
              <a:buSzPts val="100"/>
              <a:buChar char="·"/>
              <a:defRPr sz="1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text">
  <p:cSld name="TITLE_AND_BODY_1">
    <p:bg>
      <p:bgPr>
        <a:solidFill>
          <a:schemeClr val="lt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/>
          <p:nvPr>
            <p:ph idx="1" type="body"/>
          </p:nvPr>
        </p:nvSpPr>
        <p:spPr>
          <a:xfrm>
            <a:off x="4572000" y="151388"/>
            <a:ext cx="4410600" cy="48408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424800" lIns="424800" spcFirstLastPara="1" rIns="424800" wrap="square" tIns="612000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→"/>
              <a:defRPr sz="1400">
                <a:solidFill>
                  <a:schemeClr val="lt1"/>
                </a:solidFill>
              </a:defRPr>
            </a:lvl1pPr>
            <a:lvl2pPr indent="-304800" lvl="1" marL="9144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·"/>
              <a:defRPr sz="1200">
                <a:solidFill>
                  <a:schemeClr val="lt1"/>
                </a:solidFill>
              </a:defRPr>
            </a:lvl2pPr>
            <a:lvl3pPr indent="-304800" lvl="2" marL="13716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·"/>
              <a:defRPr sz="1200">
                <a:solidFill>
                  <a:schemeClr val="lt1"/>
                </a:solidFill>
              </a:defRPr>
            </a:lvl3pPr>
            <a:lvl4pPr indent="-304800" lvl="3" marL="18288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·"/>
              <a:defRPr sz="1200">
                <a:solidFill>
                  <a:schemeClr val="lt1"/>
                </a:solidFill>
              </a:defRPr>
            </a:lvl4pPr>
            <a:lvl5pPr indent="-304800" lvl="4" marL="22860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·"/>
              <a:defRPr sz="1200">
                <a:solidFill>
                  <a:schemeClr val="lt1"/>
                </a:solidFill>
              </a:defRPr>
            </a:lvl5pPr>
            <a:lvl6pPr indent="-304800" lvl="5" marL="27432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·"/>
              <a:defRPr sz="1200">
                <a:solidFill>
                  <a:schemeClr val="lt1"/>
                </a:solidFill>
              </a:defRPr>
            </a:lvl6pPr>
            <a:lvl7pPr indent="-304800" lvl="6" marL="32004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·"/>
              <a:defRPr sz="1200">
                <a:solidFill>
                  <a:schemeClr val="lt1"/>
                </a:solidFill>
              </a:defRPr>
            </a:lvl7pPr>
            <a:lvl8pPr indent="-304800" lvl="7" marL="36576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·"/>
              <a:defRPr sz="1200">
                <a:solidFill>
                  <a:schemeClr val="lt1"/>
                </a:solidFill>
              </a:defRPr>
            </a:lvl8pPr>
            <a:lvl9pPr indent="-304800" lvl="8" marL="41148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200"/>
              <a:buChar char="·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6" name="Google Shape;246;p33"/>
          <p:cNvSpPr txBox="1"/>
          <p:nvPr>
            <p:ph type="title"/>
          </p:nvPr>
        </p:nvSpPr>
        <p:spPr>
          <a:xfrm>
            <a:off x="648300" y="577238"/>
            <a:ext cx="3564000" cy="5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7" name="Google Shape;247;p33"/>
          <p:cNvSpPr txBox="1"/>
          <p:nvPr>
            <p:ph idx="2" type="body"/>
          </p:nvPr>
        </p:nvSpPr>
        <p:spPr>
          <a:xfrm>
            <a:off x="648300" y="1805988"/>
            <a:ext cx="3564000" cy="276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ExtraLight"/>
              <a:buChar char="→"/>
              <a:defRPr sz="1600">
                <a:latin typeface="Fira Sans ExtraLight"/>
                <a:ea typeface="Fira Sans ExtraLight"/>
                <a:cs typeface="Fira Sans ExtraLight"/>
                <a:sym typeface="Fira Sans ExtraLight"/>
              </a:defRPr>
            </a:lvl1pPr>
            <a:lvl2pPr indent="-3302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Fira Sans ExtraLight"/>
              <a:buChar char="·"/>
              <a:defRPr sz="1600">
                <a:latin typeface="Fira Sans ExtraLight"/>
                <a:ea typeface="Fira Sans ExtraLight"/>
                <a:cs typeface="Fira Sans ExtraLight"/>
                <a:sym typeface="Fira Sans ExtraLight"/>
              </a:defRPr>
            </a:lvl2pPr>
            <a:lvl3pPr indent="-3302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Fira Sans ExtraLight"/>
              <a:buChar char="·"/>
              <a:defRPr sz="1600">
                <a:latin typeface="Fira Sans ExtraLight"/>
                <a:ea typeface="Fira Sans ExtraLight"/>
                <a:cs typeface="Fira Sans ExtraLight"/>
                <a:sym typeface="Fira Sans ExtraLight"/>
              </a:defRPr>
            </a:lvl3pPr>
            <a:lvl4pPr indent="-3302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Fira Sans ExtraLight"/>
              <a:buChar char="·"/>
              <a:defRPr sz="1600">
                <a:latin typeface="Fira Sans ExtraLight"/>
                <a:ea typeface="Fira Sans ExtraLight"/>
                <a:cs typeface="Fira Sans ExtraLight"/>
                <a:sym typeface="Fira Sans ExtraLight"/>
              </a:defRPr>
            </a:lvl4pPr>
            <a:lvl5pPr indent="-3302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Fira Sans ExtraLight"/>
              <a:buChar char="·"/>
              <a:defRPr sz="1600">
                <a:latin typeface="Fira Sans ExtraLight"/>
                <a:ea typeface="Fira Sans ExtraLight"/>
                <a:cs typeface="Fira Sans ExtraLight"/>
                <a:sym typeface="Fira Sans ExtraLight"/>
              </a:defRPr>
            </a:lvl5pPr>
            <a:lvl6pPr indent="-3302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Fira Sans ExtraLight"/>
              <a:buChar char="·"/>
              <a:defRPr sz="1600">
                <a:latin typeface="Fira Sans ExtraLight"/>
                <a:ea typeface="Fira Sans ExtraLight"/>
                <a:cs typeface="Fira Sans ExtraLight"/>
                <a:sym typeface="Fira Sans ExtraLight"/>
              </a:defRPr>
            </a:lvl6pPr>
            <a:lvl7pPr indent="-3302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Fira Sans ExtraLight"/>
              <a:buChar char="·"/>
              <a:defRPr sz="1600">
                <a:latin typeface="Fira Sans ExtraLight"/>
                <a:ea typeface="Fira Sans ExtraLight"/>
                <a:cs typeface="Fira Sans ExtraLight"/>
                <a:sym typeface="Fira Sans ExtraLight"/>
              </a:defRPr>
            </a:lvl7pPr>
            <a:lvl8pPr indent="-3302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Fira Sans ExtraLight"/>
              <a:buChar char="·"/>
              <a:defRPr sz="1600">
                <a:latin typeface="Fira Sans ExtraLight"/>
                <a:ea typeface="Fira Sans ExtraLight"/>
                <a:cs typeface="Fira Sans ExtraLight"/>
                <a:sym typeface="Fira Sans ExtraLight"/>
              </a:defRPr>
            </a:lvl8pPr>
            <a:lvl9pPr indent="-3302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Fira Sans ExtraLight"/>
              <a:buChar char="·"/>
              <a:defRPr sz="1600">
                <a:latin typeface="Fira Sans ExtraLight"/>
                <a:ea typeface="Fira Sans ExtraLight"/>
                <a:cs typeface="Fira Sans ExtraLight"/>
                <a:sym typeface="Fira Sans ExtraLight"/>
              </a:defRPr>
            </a:lvl9pPr>
          </a:lstStyle>
          <a:p/>
        </p:txBody>
      </p:sp>
      <p:sp>
        <p:nvSpPr>
          <p:cNvPr id="248" name="Google Shape;248;p33"/>
          <p:cNvSpPr txBox="1"/>
          <p:nvPr>
            <p:ph idx="12" type="sldNum"/>
          </p:nvPr>
        </p:nvSpPr>
        <p:spPr>
          <a:xfrm>
            <a:off x="8495850" y="4629675"/>
            <a:ext cx="343200" cy="310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" name="Google Shape;249;p33"/>
          <p:cNvSpPr txBox="1"/>
          <p:nvPr>
            <p:ph idx="3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0" lIns="180000" spcFirstLastPara="1" rIns="18000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0" name="Google Shape;250;p33"/>
          <p:cNvSpPr/>
          <p:nvPr/>
        </p:nvSpPr>
        <p:spPr>
          <a:xfrm>
            <a:off x="8563187" y="266488"/>
            <a:ext cx="275732" cy="310955"/>
          </a:xfrm>
          <a:custGeom>
            <a:rect b="b" l="l" r="r" t="t"/>
            <a:pathLst>
              <a:path extrusionOk="0" h="210105" w="183821">
                <a:moveTo>
                  <a:pt x="56200" y="84646"/>
                </a:moveTo>
                <a:lnTo>
                  <a:pt x="56227" y="117418"/>
                </a:lnTo>
                <a:lnTo>
                  <a:pt x="31635" y="103361"/>
                </a:lnTo>
                <a:lnTo>
                  <a:pt x="31635" y="70589"/>
                </a:lnTo>
                <a:lnTo>
                  <a:pt x="98925" y="32134"/>
                </a:lnTo>
                <a:lnTo>
                  <a:pt x="99036" y="32189"/>
                </a:lnTo>
                <a:lnTo>
                  <a:pt x="98953" y="32134"/>
                </a:lnTo>
                <a:lnTo>
                  <a:pt x="67345" y="14057"/>
                </a:lnTo>
                <a:lnTo>
                  <a:pt x="91910" y="0"/>
                </a:lnTo>
                <a:lnTo>
                  <a:pt x="183820" y="52540"/>
                </a:lnTo>
                <a:lnTo>
                  <a:pt x="183820" y="121438"/>
                </a:lnTo>
                <a:lnTo>
                  <a:pt x="159228" y="135467"/>
                </a:lnTo>
                <a:lnTo>
                  <a:pt x="159228" y="66569"/>
                </a:lnTo>
                <a:lnTo>
                  <a:pt x="123545" y="46191"/>
                </a:lnTo>
                <a:lnTo>
                  <a:pt x="123517" y="46191"/>
                </a:lnTo>
                <a:close/>
                <a:moveTo>
                  <a:pt x="127593" y="84646"/>
                </a:moveTo>
                <a:lnTo>
                  <a:pt x="98925" y="68260"/>
                </a:lnTo>
                <a:lnTo>
                  <a:pt x="123517" y="54204"/>
                </a:lnTo>
                <a:lnTo>
                  <a:pt x="152186" y="70589"/>
                </a:lnTo>
                <a:lnTo>
                  <a:pt x="152186" y="147556"/>
                </a:lnTo>
                <a:lnTo>
                  <a:pt x="183820" y="129479"/>
                </a:lnTo>
                <a:lnTo>
                  <a:pt x="183820" y="157565"/>
                </a:lnTo>
                <a:lnTo>
                  <a:pt x="91910" y="210105"/>
                </a:lnTo>
                <a:lnTo>
                  <a:pt x="31607" y="175642"/>
                </a:lnTo>
                <a:lnTo>
                  <a:pt x="31607" y="147556"/>
                </a:lnTo>
                <a:lnTo>
                  <a:pt x="91910" y="181991"/>
                </a:lnTo>
                <a:lnTo>
                  <a:pt x="127565" y="161585"/>
                </a:lnTo>
                <a:lnTo>
                  <a:pt x="127593" y="161585"/>
                </a:lnTo>
                <a:lnTo>
                  <a:pt x="127593" y="84646"/>
                </a:lnTo>
                <a:close/>
                <a:moveTo>
                  <a:pt x="91910" y="145864"/>
                </a:moveTo>
                <a:lnTo>
                  <a:pt x="120578" y="129479"/>
                </a:lnTo>
                <a:lnTo>
                  <a:pt x="120578" y="157565"/>
                </a:lnTo>
                <a:lnTo>
                  <a:pt x="91910" y="173950"/>
                </a:lnTo>
                <a:lnTo>
                  <a:pt x="24593" y="135467"/>
                </a:lnTo>
                <a:lnTo>
                  <a:pt x="24593" y="171621"/>
                </a:lnTo>
                <a:lnTo>
                  <a:pt x="0" y="157565"/>
                </a:lnTo>
                <a:lnTo>
                  <a:pt x="0" y="52540"/>
                </a:lnTo>
                <a:lnTo>
                  <a:pt x="60303" y="18049"/>
                </a:lnTo>
                <a:lnTo>
                  <a:pt x="84896" y="32134"/>
                </a:lnTo>
                <a:lnTo>
                  <a:pt x="24593" y="66569"/>
                </a:lnTo>
                <a:lnTo>
                  <a:pt x="24593" y="107353"/>
                </a:lnTo>
                <a:lnTo>
                  <a:pt x="24593" y="107381"/>
                </a:lnTo>
                <a:close/>
              </a:path>
            </a:pathLst>
          </a:custGeom>
          <a:solidFill>
            <a:srgbClr val="E3E5E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 layout 1">
  <p:cSld name="CUSTOM_1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4"/>
          <p:cNvSpPr txBox="1"/>
          <p:nvPr>
            <p:ph type="title"/>
          </p:nvPr>
        </p:nvSpPr>
        <p:spPr>
          <a:xfrm>
            <a:off x="2886550" y="890888"/>
            <a:ext cx="4068300" cy="76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/>
        </p:txBody>
      </p:sp>
      <p:sp>
        <p:nvSpPr>
          <p:cNvPr id="253" name="Google Shape;253;p34"/>
          <p:cNvSpPr txBox="1"/>
          <p:nvPr>
            <p:ph idx="12" type="sldNum"/>
          </p:nvPr>
        </p:nvSpPr>
        <p:spPr>
          <a:xfrm>
            <a:off x="8495850" y="4629675"/>
            <a:ext cx="343200" cy="310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buClr>
                <a:srgbClr val="000000"/>
              </a:buClr>
              <a:buSzPts val="1000"/>
              <a:buFont typeface="Arial"/>
              <a:buNone/>
              <a:defRPr/>
            </a:lvl1pPr>
            <a:lvl2pPr lvl="1">
              <a:buClr>
                <a:srgbClr val="000000"/>
              </a:buClr>
              <a:buSzPts val="1000"/>
              <a:buFont typeface="Arial"/>
              <a:buNone/>
              <a:defRPr/>
            </a:lvl2pPr>
            <a:lvl3pPr lvl="2">
              <a:buClr>
                <a:srgbClr val="000000"/>
              </a:buClr>
              <a:buSzPts val="1000"/>
              <a:buFont typeface="Arial"/>
              <a:buNone/>
              <a:defRPr/>
            </a:lvl3pPr>
            <a:lvl4pPr lvl="3">
              <a:buClr>
                <a:srgbClr val="000000"/>
              </a:buClr>
              <a:buSzPts val="1000"/>
              <a:buFont typeface="Arial"/>
              <a:buNone/>
              <a:defRPr/>
            </a:lvl4pPr>
            <a:lvl5pPr lvl="4">
              <a:buClr>
                <a:srgbClr val="000000"/>
              </a:buClr>
              <a:buSzPts val="1000"/>
              <a:buFont typeface="Arial"/>
              <a:buNone/>
              <a:defRPr/>
            </a:lvl5pPr>
            <a:lvl6pPr lvl="5">
              <a:buClr>
                <a:srgbClr val="000000"/>
              </a:buClr>
              <a:buSzPts val="1000"/>
              <a:buFont typeface="Arial"/>
              <a:buNone/>
              <a:defRPr/>
            </a:lvl6pPr>
            <a:lvl7pPr lvl="6">
              <a:buClr>
                <a:srgbClr val="000000"/>
              </a:buClr>
              <a:buSzPts val="1000"/>
              <a:buFont typeface="Arial"/>
              <a:buNone/>
              <a:defRPr/>
            </a:lvl7pPr>
            <a:lvl8pPr lvl="7">
              <a:buClr>
                <a:srgbClr val="000000"/>
              </a:buClr>
              <a:buSzPts val="1000"/>
              <a:buFont typeface="Arial"/>
              <a:buNone/>
              <a:defRPr/>
            </a:lvl8pPr>
            <a:lvl9pPr lvl="8">
              <a:buClr>
                <a:srgbClr val="000000"/>
              </a:buClr>
              <a:buSzPts val="10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4" name="Google Shape;254;p34"/>
          <p:cNvSpPr txBox="1"/>
          <p:nvPr>
            <p:ph idx="1" type="body"/>
          </p:nvPr>
        </p:nvSpPr>
        <p:spPr>
          <a:xfrm>
            <a:off x="161550" y="151425"/>
            <a:ext cx="2448900" cy="484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349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"/>
              <a:buChar char="→"/>
              <a:defRPr sz="100">
                <a:solidFill>
                  <a:schemeClr val="lt2"/>
                </a:solidFill>
              </a:defRPr>
            </a:lvl1pPr>
            <a:lvl2pPr indent="-234950" lvl="1" marL="9144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"/>
              <a:buChar char="·"/>
              <a:defRPr sz="100">
                <a:solidFill>
                  <a:schemeClr val="lt2"/>
                </a:solidFill>
              </a:defRPr>
            </a:lvl2pPr>
            <a:lvl3pPr indent="-234950" lvl="2" marL="13716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"/>
              <a:buChar char="·"/>
              <a:defRPr sz="100">
                <a:solidFill>
                  <a:schemeClr val="lt2"/>
                </a:solidFill>
              </a:defRPr>
            </a:lvl3pPr>
            <a:lvl4pPr indent="-234950" lvl="3" marL="1828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"/>
              <a:buChar char="·"/>
              <a:defRPr sz="100">
                <a:solidFill>
                  <a:schemeClr val="lt2"/>
                </a:solidFill>
              </a:defRPr>
            </a:lvl4pPr>
            <a:lvl5pPr indent="-234950" lvl="4" marL="22860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"/>
              <a:buChar char="·"/>
              <a:defRPr sz="100">
                <a:solidFill>
                  <a:schemeClr val="lt2"/>
                </a:solidFill>
              </a:defRPr>
            </a:lvl5pPr>
            <a:lvl6pPr indent="-234950" lvl="5" marL="27432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"/>
              <a:buChar char="·"/>
              <a:defRPr sz="100">
                <a:solidFill>
                  <a:schemeClr val="lt2"/>
                </a:solidFill>
              </a:defRPr>
            </a:lvl6pPr>
            <a:lvl7pPr indent="-234950" lvl="6" marL="32004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"/>
              <a:buChar char="·"/>
              <a:defRPr sz="100">
                <a:solidFill>
                  <a:schemeClr val="lt2"/>
                </a:solidFill>
              </a:defRPr>
            </a:lvl7pPr>
            <a:lvl8pPr indent="-234950" lvl="7" marL="36576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"/>
              <a:buChar char="·"/>
              <a:defRPr sz="100">
                <a:solidFill>
                  <a:schemeClr val="lt2"/>
                </a:solidFill>
              </a:defRPr>
            </a:lvl8pPr>
            <a:lvl9pPr indent="-234950" lvl="8" marL="41148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00"/>
              <a:buChar char="·"/>
              <a:defRPr sz="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5" name="Google Shape;255;p34"/>
          <p:cNvSpPr txBox="1"/>
          <p:nvPr>
            <p:ph idx="2" type="subTitle"/>
          </p:nvPr>
        </p:nvSpPr>
        <p:spPr>
          <a:xfrm>
            <a:off x="2905438" y="577238"/>
            <a:ext cx="4068300" cy="3138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6" name="Google Shape;256;p34"/>
          <p:cNvSpPr txBox="1"/>
          <p:nvPr>
            <p:ph idx="3" type="body"/>
          </p:nvPr>
        </p:nvSpPr>
        <p:spPr>
          <a:xfrm>
            <a:off x="3240885" y="2210400"/>
            <a:ext cx="2268000" cy="76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→"/>
              <a:defRPr sz="1000"/>
            </a:lvl1pPr>
            <a:lvl2pPr indent="-292100" lvl="1" marL="9144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2pPr>
            <a:lvl3pPr indent="-292100" lvl="2" marL="13716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3pPr>
            <a:lvl4pPr indent="-292100" lvl="3" marL="18288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4pPr>
            <a:lvl5pPr indent="-292100" lvl="4" marL="22860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5pPr>
            <a:lvl6pPr indent="-292100" lvl="5" marL="27432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6pPr>
            <a:lvl7pPr indent="-292100" lvl="6" marL="32004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7pPr>
            <a:lvl8pPr indent="-292100" lvl="7" marL="36576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8pPr>
            <a:lvl9pPr indent="-292100" lvl="8" marL="4114800">
              <a:spcBef>
                <a:spcPts val="1600"/>
              </a:spcBef>
              <a:spcAft>
                <a:spcPts val="1600"/>
              </a:spcAft>
              <a:buSzPts val="1000"/>
              <a:buChar char="·"/>
              <a:defRPr sz="1000"/>
            </a:lvl9pPr>
          </a:lstStyle>
          <a:p/>
        </p:txBody>
      </p:sp>
      <p:sp>
        <p:nvSpPr>
          <p:cNvPr id="257" name="Google Shape;257;p34"/>
          <p:cNvSpPr txBox="1"/>
          <p:nvPr>
            <p:ph idx="4" type="body"/>
          </p:nvPr>
        </p:nvSpPr>
        <p:spPr>
          <a:xfrm>
            <a:off x="6218850" y="2210400"/>
            <a:ext cx="2269200" cy="76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→"/>
              <a:defRPr sz="1000"/>
            </a:lvl1pPr>
            <a:lvl2pPr indent="-292100" lvl="1" marL="9144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2pPr>
            <a:lvl3pPr indent="-292100" lvl="2" marL="13716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3pPr>
            <a:lvl4pPr indent="-292100" lvl="3" marL="18288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4pPr>
            <a:lvl5pPr indent="-292100" lvl="4" marL="22860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5pPr>
            <a:lvl6pPr indent="-292100" lvl="5" marL="27432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6pPr>
            <a:lvl7pPr indent="-292100" lvl="6" marL="32004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7pPr>
            <a:lvl8pPr indent="-292100" lvl="7" marL="36576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8pPr>
            <a:lvl9pPr indent="-292100" lvl="8" marL="4114800">
              <a:spcBef>
                <a:spcPts val="1600"/>
              </a:spcBef>
              <a:spcAft>
                <a:spcPts val="1600"/>
              </a:spcAft>
              <a:buSzPts val="1000"/>
              <a:buChar char="·"/>
              <a:defRPr sz="1000"/>
            </a:lvl9pPr>
          </a:lstStyle>
          <a:p/>
        </p:txBody>
      </p:sp>
      <p:sp>
        <p:nvSpPr>
          <p:cNvPr id="258" name="Google Shape;258;p34"/>
          <p:cNvSpPr txBox="1"/>
          <p:nvPr>
            <p:ph idx="5" type="body"/>
          </p:nvPr>
        </p:nvSpPr>
        <p:spPr>
          <a:xfrm>
            <a:off x="3240763" y="4036758"/>
            <a:ext cx="2268000" cy="76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→"/>
              <a:defRPr sz="1000"/>
            </a:lvl1pPr>
            <a:lvl2pPr indent="-292100" lvl="1" marL="9144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2pPr>
            <a:lvl3pPr indent="-292100" lvl="2" marL="13716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3pPr>
            <a:lvl4pPr indent="-292100" lvl="3" marL="18288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4pPr>
            <a:lvl5pPr indent="-292100" lvl="4" marL="22860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5pPr>
            <a:lvl6pPr indent="-292100" lvl="5" marL="27432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6pPr>
            <a:lvl7pPr indent="-292100" lvl="6" marL="32004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7pPr>
            <a:lvl8pPr indent="-292100" lvl="7" marL="36576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8pPr>
            <a:lvl9pPr indent="-292100" lvl="8" marL="4114800">
              <a:spcBef>
                <a:spcPts val="1600"/>
              </a:spcBef>
              <a:spcAft>
                <a:spcPts val="1600"/>
              </a:spcAft>
              <a:buSzPts val="1000"/>
              <a:buChar char="·"/>
              <a:defRPr sz="1000"/>
            </a:lvl9pPr>
          </a:lstStyle>
          <a:p/>
        </p:txBody>
      </p:sp>
      <p:sp>
        <p:nvSpPr>
          <p:cNvPr id="259" name="Google Shape;259;p34"/>
          <p:cNvSpPr txBox="1"/>
          <p:nvPr>
            <p:ph idx="6" type="body"/>
          </p:nvPr>
        </p:nvSpPr>
        <p:spPr>
          <a:xfrm>
            <a:off x="6218850" y="4036758"/>
            <a:ext cx="2269200" cy="76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→"/>
              <a:defRPr sz="1000"/>
            </a:lvl1pPr>
            <a:lvl2pPr indent="-292100" lvl="1" marL="9144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2pPr>
            <a:lvl3pPr indent="-292100" lvl="2" marL="13716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3pPr>
            <a:lvl4pPr indent="-292100" lvl="3" marL="18288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4pPr>
            <a:lvl5pPr indent="-292100" lvl="4" marL="22860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5pPr>
            <a:lvl6pPr indent="-292100" lvl="5" marL="27432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6pPr>
            <a:lvl7pPr indent="-292100" lvl="6" marL="32004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7pPr>
            <a:lvl8pPr indent="-292100" lvl="7" marL="36576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8pPr>
            <a:lvl9pPr indent="-292100" lvl="8" marL="4114800">
              <a:spcBef>
                <a:spcPts val="1600"/>
              </a:spcBef>
              <a:spcAft>
                <a:spcPts val="1600"/>
              </a:spcAft>
              <a:buSzPts val="1000"/>
              <a:buChar char="·"/>
              <a:defRPr sz="1000"/>
            </a:lvl9pPr>
          </a:lstStyle>
          <a:p/>
        </p:txBody>
      </p:sp>
      <p:sp>
        <p:nvSpPr>
          <p:cNvPr id="260" name="Google Shape;260;p34"/>
          <p:cNvSpPr txBox="1"/>
          <p:nvPr/>
        </p:nvSpPr>
        <p:spPr>
          <a:xfrm>
            <a:off x="3240875" y="1716814"/>
            <a:ext cx="20880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0" spcFirstLastPara="1" rIns="0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Bakgrund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1" name="Google Shape;261;p34"/>
          <p:cNvSpPr txBox="1"/>
          <p:nvPr/>
        </p:nvSpPr>
        <p:spPr>
          <a:xfrm>
            <a:off x="3240875" y="3326946"/>
            <a:ext cx="20874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0" spcFirstLastPara="1" rIns="0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Datakällor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2" name="Google Shape;262;p34"/>
          <p:cNvSpPr txBox="1"/>
          <p:nvPr/>
        </p:nvSpPr>
        <p:spPr>
          <a:xfrm>
            <a:off x="6218850" y="1716814"/>
            <a:ext cx="22770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0" spcFirstLastPara="1" rIns="0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Teknologier 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3" name="Google Shape;263;p34"/>
          <p:cNvSpPr txBox="1"/>
          <p:nvPr/>
        </p:nvSpPr>
        <p:spPr>
          <a:xfrm>
            <a:off x="6218850" y="3326946"/>
            <a:ext cx="22770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0" spcFirstLastPara="1" rIns="0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Resultat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4" name="Google Shape;264;p34"/>
          <p:cNvSpPr/>
          <p:nvPr/>
        </p:nvSpPr>
        <p:spPr>
          <a:xfrm>
            <a:off x="2886544" y="1705138"/>
            <a:ext cx="281531" cy="281540"/>
          </a:xfrm>
          <a:custGeom>
            <a:rect b="b" l="l" r="r" t="t"/>
            <a:pathLst>
              <a:path extrusionOk="0" h="5995" w="6006">
                <a:moveTo>
                  <a:pt x="463" y="231"/>
                </a:moveTo>
                <a:cubicBezTo>
                  <a:pt x="347" y="231"/>
                  <a:pt x="232" y="347"/>
                  <a:pt x="232" y="462"/>
                </a:cubicBezTo>
                <a:cubicBezTo>
                  <a:pt x="232" y="534"/>
                  <a:pt x="261" y="592"/>
                  <a:pt x="304" y="635"/>
                </a:cubicBezTo>
                <a:lnTo>
                  <a:pt x="607" y="937"/>
                </a:lnTo>
                <a:lnTo>
                  <a:pt x="405" y="937"/>
                </a:lnTo>
                <a:cubicBezTo>
                  <a:pt x="318" y="937"/>
                  <a:pt x="246" y="1009"/>
                  <a:pt x="246" y="1096"/>
                </a:cubicBezTo>
                <a:cubicBezTo>
                  <a:pt x="246" y="1139"/>
                  <a:pt x="261" y="1182"/>
                  <a:pt x="289" y="1211"/>
                </a:cubicBezTo>
                <a:lnTo>
                  <a:pt x="795" y="1715"/>
                </a:lnTo>
                <a:cubicBezTo>
                  <a:pt x="881" y="1802"/>
                  <a:pt x="997" y="1845"/>
                  <a:pt x="1127" y="1845"/>
                </a:cubicBezTo>
                <a:lnTo>
                  <a:pt x="1531" y="1845"/>
                </a:lnTo>
                <a:lnTo>
                  <a:pt x="2844" y="3170"/>
                </a:lnTo>
                <a:cubicBezTo>
                  <a:pt x="2888" y="3214"/>
                  <a:pt x="2945" y="3235"/>
                  <a:pt x="3005" y="3235"/>
                </a:cubicBezTo>
                <a:cubicBezTo>
                  <a:pt x="3065" y="3235"/>
                  <a:pt x="3126" y="3214"/>
                  <a:pt x="3176" y="3170"/>
                </a:cubicBezTo>
                <a:cubicBezTo>
                  <a:pt x="3263" y="3084"/>
                  <a:pt x="3263" y="2940"/>
                  <a:pt x="3176" y="2853"/>
                </a:cubicBezTo>
                <a:cubicBezTo>
                  <a:pt x="3176" y="2839"/>
                  <a:pt x="3176" y="2839"/>
                  <a:pt x="3176" y="2839"/>
                </a:cubicBezTo>
                <a:lnTo>
                  <a:pt x="1848" y="1528"/>
                </a:lnTo>
                <a:lnTo>
                  <a:pt x="1848" y="1125"/>
                </a:lnTo>
                <a:cubicBezTo>
                  <a:pt x="1848" y="995"/>
                  <a:pt x="1805" y="880"/>
                  <a:pt x="1718" y="793"/>
                </a:cubicBezTo>
                <a:lnTo>
                  <a:pt x="1213" y="289"/>
                </a:lnTo>
                <a:cubicBezTo>
                  <a:pt x="1177" y="260"/>
                  <a:pt x="1134" y="246"/>
                  <a:pt x="1092" y="246"/>
                </a:cubicBezTo>
                <a:cubicBezTo>
                  <a:pt x="1051" y="246"/>
                  <a:pt x="1011" y="260"/>
                  <a:pt x="982" y="289"/>
                </a:cubicBezTo>
                <a:cubicBezTo>
                  <a:pt x="953" y="318"/>
                  <a:pt x="939" y="361"/>
                  <a:pt x="939" y="404"/>
                </a:cubicBezTo>
                <a:lnTo>
                  <a:pt x="939" y="606"/>
                </a:lnTo>
                <a:lnTo>
                  <a:pt x="636" y="303"/>
                </a:lnTo>
                <a:cubicBezTo>
                  <a:pt x="593" y="260"/>
                  <a:pt x="535" y="231"/>
                  <a:pt x="463" y="231"/>
                </a:cubicBezTo>
                <a:close/>
                <a:moveTo>
                  <a:pt x="3003" y="1845"/>
                </a:moveTo>
                <a:cubicBezTo>
                  <a:pt x="2960" y="1845"/>
                  <a:pt x="2902" y="1859"/>
                  <a:pt x="2844" y="1874"/>
                </a:cubicBezTo>
                <a:lnTo>
                  <a:pt x="3494" y="2522"/>
                </a:lnTo>
                <a:cubicBezTo>
                  <a:pt x="3624" y="2637"/>
                  <a:pt x="3696" y="2810"/>
                  <a:pt x="3696" y="2998"/>
                </a:cubicBezTo>
                <a:cubicBezTo>
                  <a:pt x="3696" y="3387"/>
                  <a:pt x="3393" y="3689"/>
                  <a:pt x="3003" y="3689"/>
                </a:cubicBezTo>
                <a:cubicBezTo>
                  <a:pt x="2830" y="3689"/>
                  <a:pt x="2657" y="3617"/>
                  <a:pt x="2527" y="3487"/>
                </a:cubicBezTo>
                <a:lnTo>
                  <a:pt x="1877" y="2839"/>
                </a:lnTo>
                <a:cubicBezTo>
                  <a:pt x="1863" y="2897"/>
                  <a:pt x="1848" y="2954"/>
                  <a:pt x="1848" y="2998"/>
                </a:cubicBezTo>
                <a:cubicBezTo>
                  <a:pt x="1848" y="3646"/>
                  <a:pt x="2368" y="4150"/>
                  <a:pt x="3003" y="4150"/>
                </a:cubicBezTo>
                <a:cubicBezTo>
                  <a:pt x="3653" y="4150"/>
                  <a:pt x="4158" y="3646"/>
                  <a:pt x="4158" y="2998"/>
                </a:cubicBezTo>
                <a:cubicBezTo>
                  <a:pt x="4158" y="2364"/>
                  <a:pt x="3653" y="1845"/>
                  <a:pt x="3003" y="1845"/>
                </a:cubicBezTo>
                <a:close/>
                <a:moveTo>
                  <a:pt x="3003" y="923"/>
                </a:moveTo>
                <a:cubicBezTo>
                  <a:pt x="2772" y="923"/>
                  <a:pt x="2541" y="966"/>
                  <a:pt x="2310" y="1053"/>
                </a:cubicBezTo>
                <a:cubicBezTo>
                  <a:pt x="2310" y="1081"/>
                  <a:pt x="2310" y="1096"/>
                  <a:pt x="2310" y="1125"/>
                </a:cubicBezTo>
                <a:lnTo>
                  <a:pt x="2310" y="1341"/>
                </a:lnTo>
                <a:lnTo>
                  <a:pt x="2469" y="1485"/>
                </a:lnTo>
                <a:cubicBezTo>
                  <a:pt x="2642" y="1427"/>
                  <a:pt x="2830" y="1384"/>
                  <a:pt x="3003" y="1384"/>
                </a:cubicBezTo>
                <a:cubicBezTo>
                  <a:pt x="3898" y="1384"/>
                  <a:pt x="4620" y="2119"/>
                  <a:pt x="4620" y="2998"/>
                </a:cubicBezTo>
                <a:cubicBezTo>
                  <a:pt x="4620" y="3891"/>
                  <a:pt x="3898" y="4611"/>
                  <a:pt x="3003" y="4611"/>
                </a:cubicBezTo>
                <a:cubicBezTo>
                  <a:pt x="2123" y="4611"/>
                  <a:pt x="1386" y="3891"/>
                  <a:pt x="1386" y="2998"/>
                </a:cubicBezTo>
                <a:cubicBezTo>
                  <a:pt x="1386" y="2810"/>
                  <a:pt x="1430" y="2637"/>
                  <a:pt x="1487" y="2464"/>
                </a:cubicBezTo>
                <a:lnTo>
                  <a:pt x="1343" y="2306"/>
                </a:lnTo>
                <a:lnTo>
                  <a:pt x="1054" y="2306"/>
                </a:lnTo>
                <a:cubicBezTo>
                  <a:pt x="968" y="2537"/>
                  <a:pt x="939" y="2767"/>
                  <a:pt x="925" y="2998"/>
                </a:cubicBezTo>
                <a:cubicBezTo>
                  <a:pt x="925" y="4150"/>
                  <a:pt x="1863" y="5072"/>
                  <a:pt x="3003" y="5072"/>
                </a:cubicBezTo>
                <a:cubicBezTo>
                  <a:pt x="4158" y="5072"/>
                  <a:pt x="5082" y="4150"/>
                  <a:pt x="5082" y="2998"/>
                </a:cubicBezTo>
                <a:cubicBezTo>
                  <a:pt x="5082" y="1859"/>
                  <a:pt x="4158" y="923"/>
                  <a:pt x="3003" y="923"/>
                </a:cubicBezTo>
                <a:close/>
                <a:moveTo>
                  <a:pt x="3003" y="1"/>
                </a:moveTo>
                <a:cubicBezTo>
                  <a:pt x="2585" y="1"/>
                  <a:pt x="2195" y="102"/>
                  <a:pt x="1834" y="246"/>
                </a:cubicBezTo>
                <a:lnTo>
                  <a:pt x="2050" y="462"/>
                </a:lnTo>
                <a:cubicBezTo>
                  <a:pt x="2094" y="519"/>
                  <a:pt x="2137" y="563"/>
                  <a:pt x="2166" y="620"/>
                </a:cubicBezTo>
                <a:cubicBezTo>
                  <a:pt x="2440" y="519"/>
                  <a:pt x="2729" y="476"/>
                  <a:pt x="3003" y="462"/>
                </a:cubicBezTo>
                <a:cubicBezTo>
                  <a:pt x="4418" y="462"/>
                  <a:pt x="5544" y="1600"/>
                  <a:pt x="5544" y="2998"/>
                </a:cubicBezTo>
                <a:cubicBezTo>
                  <a:pt x="5544" y="4409"/>
                  <a:pt x="4418" y="5533"/>
                  <a:pt x="3003" y="5533"/>
                </a:cubicBezTo>
                <a:cubicBezTo>
                  <a:pt x="1603" y="5533"/>
                  <a:pt x="463" y="4409"/>
                  <a:pt x="463" y="2998"/>
                </a:cubicBezTo>
                <a:cubicBezTo>
                  <a:pt x="463" y="2709"/>
                  <a:pt x="520" y="2421"/>
                  <a:pt x="621" y="2162"/>
                </a:cubicBezTo>
                <a:cubicBezTo>
                  <a:pt x="564" y="2133"/>
                  <a:pt x="520" y="2090"/>
                  <a:pt x="463" y="2047"/>
                </a:cubicBezTo>
                <a:lnTo>
                  <a:pt x="246" y="1831"/>
                </a:lnTo>
                <a:cubicBezTo>
                  <a:pt x="87" y="2191"/>
                  <a:pt x="1" y="2594"/>
                  <a:pt x="1" y="2998"/>
                </a:cubicBezTo>
                <a:cubicBezTo>
                  <a:pt x="1" y="4654"/>
                  <a:pt x="1358" y="5994"/>
                  <a:pt x="3003" y="5994"/>
                </a:cubicBezTo>
                <a:cubicBezTo>
                  <a:pt x="4663" y="5994"/>
                  <a:pt x="6006" y="4654"/>
                  <a:pt x="6006" y="2998"/>
                </a:cubicBezTo>
                <a:cubicBezTo>
                  <a:pt x="6006" y="1355"/>
                  <a:pt x="4663" y="1"/>
                  <a:pt x="30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4"/>
          <p:cNvSpPr/>
          <p:nvPr/>
        </p:nvSpPr>
        <p:spPr>
          <a:xfrm>
            <a:off x="2905438" y="3320409"/>
            <a:ext cx="243747" cy="236445"/>
          </a:xfrm>
          <a:custGeom>
            <a:rect b="b" l="l" r="r" t="t"/>
            <a:pathLst>
              <a:path extrusionOk="0" h="5364" w="5432">
                <a:moveTo>
                  <a:pt x="225" y="0"/>
                </a:moveTo>
                <a:cubicBezTo>
                  <a:pt x="99" y="0"/>
                  <a:pt x="0" y="98"/>
                  <a:pt x="0" y="224"/>
                </a:cubicBezTo>
                <a:cubicBezTo>
                  <a:pt x="0" y="294"/>
                  <a:pt x="28" y="350"/>
                  <a:pt x="71" y="392"/>
                </a:cubicBezTo>
                <a:lnTo>
                  <a:pt x="845" y="1146"/>
                </a:lnTo>
                <a:cubicBezTo>
                  <a:pt x="887" y="1188"/>
                  <a:pt x="901" y="1243"/>
                  <a:pt x="901" y="1313"/>
                </a:cubicBezTo>
                <a:lnTo>
                  <a:pt x="901" y="2459"/>
                </a:lnTo>
                <a:lnTo>
                  <a:pt x="225" y="2459"/>
                </a:lnTo>
                <a:lnTo>
                  <a:pt x="1126" y="3353"/>
                </a:lnTo>
                <a:lnTo>
                  <a:pt x="2026" y="2459"/>
                </a:lnTo>
                <a:lnTo>
                  <a:pt x="1351" y="2459"/>
                </a:lnTo>
                <a:lnTo>
                  <a:pt x="1351" y="1313"/>
                </a:lnTo>
                <a:cubicBezTo>
                  <a:pt x="1351" y="1132"/>
                  <a:pt x="1281" y="964"/>
                  <a:pt x="1154" y="838"/>
                </a:cubicBezTo>
                <a:lnTo>
                  <a:pt x="394" y="70"/>
                </a:lnTo>
                <a:cubicBezTo>
                  <a:pt x="352" y="28"/>
                  <a:pt x="296" y="0"/>
                  <a:pt x="225" y="0"/>
                </a:cubicBezTo>
                <a:close/>
                <a:moveTo>
                  <a:pt x="5178" y="0"/>
                </a:moveTo>
                <a:cubicBezTo>
                  <a:pt x="5122" y="0"/>
                  <a:pt x="5066" y="28"/>
                  <a:pt x="5024" y="70"/>
                </a:cubicBezTo>
                <a:lnTo>
                  <a:pt x="4264" y="838"/>
                </a:lnTo>
                <a:cubicBezTo>
                  <a:pt x="4137" y="964"/>
                  <a:pt x="4053" y="1132"/>
                  <a:pt x="4053" y="1313"/>
                </a:cubicBezTo>
                <a:lnTo>
                  <a:pt x="4053" y="2459"/>
                </a:lnTo>
                <a:lnTo>
                  <a:pt x="3377" y="2459"/>
                </a:lnTo>
                <a:lnTo>
                  <a:pt x="4278" y="3353"/>
                </a:lnTo>
                <a:lnTo>
                  <a:pt x="5178" y="2459"/>
                </a:lnTo>
                <a:lnTo>
                  <a:pt x="4503" y="2459"/>
                </a:lnTo>
                <a:lnTo>
                  <a:pt x="4503" y="1313"/>
                </a:lnTo>
                <a:cubicBezTo>
                  <a:pt x="4503" y="1243"/>
                  <a:pt x="4531" y="1188"/>
                  <a:pt x="4573" y="1146"/>
                </a:cubicBezTo>
                <a:lnTo>
                  <a:pt x="5347" y="392"/>
                </a:lnTo>
                <a:cubicBezTo>
                  <a:pt x="5432" y="308"/>
                  <a:pt x="5432" y="154"/>
                  <a:pt x="5347" y="70"/>
                </a:cubicBezTo>
                <a:cubicBezTo>
                  <a:pt x="5305" y="28"/>
                  <a:pt x="5249" y="0"/>
                  <a:pt x="5178" y="0"/>
                </a:cubicBezTo>
                <a:close/>
                <a:moveTo>
                  <a:pt x="2702" y="0"/>
                </a:moveTo>
                <a:cubicBezTo>
                  <a:pt x="2575" y="0"/>
                  <a:pt x="2477" y="112"/>
                  <a:pt x="2477" y="224"/>
                </a:cubicBezTo>
                <a:lnTo>
                  <a:pt x="2477" y="3353"/>
                </a:lnTo>
                <a:lnTo>
                  <a:pt x="1801" y="3353"/>
                </a:lnTo>
                <a:lnTo>
                  <a:pt x="2702" y="4246"/>
                </a:lnTo>
                <a:lnTo>
                  <a:pt x="3602" y="3353"/>
                </a:lnTo>
                <a:lnTo>
                  <a:pt x="2927" y="3353"/>
                </a:lnTo>
                <a:lnTo>
                  <a:pt x="2927" y="224"/>
                </a:lnTo>
                <a:cubicBezTo>
                  <a:pt x="2941" y="112"/>
                  <a:pt x="2843" y="0"/>
                  <a:pt x="2716" y="0"/>
                </a:cubicBezTo>
                <a:close/>
                <a:moveTo>
                  <a:pt x="225" y="4023"/>
                </a:moveTo>
                <a:cubicBezTo>
                  <a:pt x="99" y="4023"/>
                  <a:pt x="0" y="4135"/>
                  <a:pt x="0" y="4246"/>
                </a:cubicBezTo>
                <a:lnTo>
                  <a:pt x="0" y="4917"/>
                </a:lnTo>
                <a:cubicBezTo>
                  <a:pt x="0" y="5168"/>
                  <a:pt x="211" y="5364"/>
                  <a:pt x="451" y="5364"/>
                </a:cubicBezTo>
                <a:lnTo>
                  <a:pt x="4953" y="5364"/>
                </a:lnTo>
                <a:cubicBezTo>
                  <a:pt x="5206" y="5364"/>
                  <a:pt x="5403" y="5168"/>
                  <a:pt x="5403" y="4917"/>
                </a:cubicBezTo>
                <a:lnTo>
                  <a:pt x="5403" y="4246"/>
                </a:lnTo>
                <a:cubicBezTo>
                  <a:pt x="5417" y="4135"/>
                  <a:pt x="5319" y="4023"/>
                  <a:pt x="5192" y="4023"/>
                </a:cubicBezTo>
                <a:cubicBezTo>
                  <a:pt x="5066" y="4023"/>
                  <a:pt x="4967" y="4121"/>
                  <a:pt x="4953" y="4246"/>
                </a:cubicBezTo>
                <a:lnTo>
                  <a:pt x="4953" y="4917"/>
                </a:lnTo>
                <a:lnTo>
                  <a:pt x="451" y="4917"/>
                </a:lnTo>
                <a:lnTo>
                  <a:pt x="451" y="4246"/>
                </a:lnTo>
                <a:cubicBezTo>
                  <a:pt x="465" y="4135"/>
                  <a:pt x="366" y="4023"/>
                  <a:pt x="239" y="402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4"/>
          <p:cNvSpPr/>
          <p:nvPr/>
        </p:nvSpPr>
        <p:spPr>
          <a:xfrm>
            <a:off x="5862519" y="1665000"/>
            <a:ext cx="285609" cy="285617"/>
          </a:xfrm>
          <a:custGeom>
            <a:rect b="b" l="l" r="r" t="t"/>
            <a:pathLst>
              <a:path extrusionOk="0" h="5995" w="6093">
                <a:moveTo>
                  <a:pt x="4158" y="1384"/>
                </a:moveTo>
                <a:cubicBezTo>
                  <a:pt x="3913" y="1384"/>
                  <a:pt x="3696" y="1586"/>
                  <a:pt x="3696" y="1845"/>
                </a:cubicBezTo>
                <a:cubicBezTo>
                  <a:pt x="3682" y="2090"/>
                  <a:pt x="3884" y="2306"/>
                  <a:pt x="4144" y="2306"/>
                </a:cubicBezTo>
                <a:lnTo>
                  <a:pt x="4158" y="2306"/>
                </a:lnTo>
                <a:cubicBezTo>
                  <a:pt x="4418" y="2306"/>
                  <a:pt x="4620" y="2090"/>
                  <a:pt x="4620" y="1845"/>
                </a:cubicBezTo>
                <a:cubicBezTo>
                  <a:pt x="4605" y="1600"/>
                  <a:pt x="4418" y="1398"/>
                  <a:pt x="4158" y="1384"/>
                </a:cubicBezTo>
                <a:close/>
                <a:moveTo>
                  <a:pt x="4158" y="923"/>
                </a:moveTo>
                <a:cubicBezTo>
                  <a:pt x="4678" y="923"/>
                  <a:pt x="5082" y="1341"/>
                  <a:pt x="5082" y="1845"/>
                </a:cubicBezTo>
                <a:cubicBezTo>
                  <a:pt x="5082" y="2364"/>
                  <a:pt x="4678" y="2767"/>
                  <a:pt x="4158" y="2767"/>
                </a:cubicBezTo>
                <a:cubicBezTo>
                  <a:pt x="3653" y="2767"/>
                  <a:pt x="3234" y="2364"/>
                  <a:pt x="3234" y="1845"/>
                </a:cubicBezTo>
                <a:cubicBezTo>
                  <a:pt x="3234" y="1341"/>
                  <a:pt x="3653" y="923"/>
                  <a:pt x="4158" y="923"/>
                </a:cubicBezTo>
                <a:close/>
                <a:moveTo>
                  <a:pt x="4115" y="1"/>
                </a:moveTo>
                <a:cubicBezTo>
                  <a:pt x="4057" y="1"/>
                  <a:pt x="3999" y="58"/>
                  <a:pt x="3999" y="116"/>
                </a:cubicBezTo>
                <a:lnTo>
                  <a:pt x="3985" y="203"/>
                </a:lnTo>
                <a:cubicBezTo>
                  <a:pt x="3985" y="289"/>
                  <a:pt x="3913" y="375"/>
                  <a:pt x="3812" y="390"/>
                </a:cubicBezTo>
                <a:cubicBezTo>
                  <a:pt x="3783" y="404"/>
                  <a:pt x="3768" y="404"/>
                  <a:pt x="3739" y="419"/>
                </a:cubicBezTo>
                <a:cubicBezTo>
                  <a:pt x="3721" y="425"/>
                  <a:pt x="3702" y="428"/>
                  <a:pt x="3682" y="428"/>
                </a:cubicBezTo>
                <a:cubicBezTo>
                  <a:pt x="3612" y="428"/>
                  <a:pt x="3539" y="389"/>
                  <a:pt x="3494" y="332"/>
                </a:cubicBezTo>
                <a:lnTo>
                  <a:pt x="3436" y="260"/>
                </a:lnTo>
                <a:cubicBezTo>
                  <a:pt x="3418" y="232"/>
                  <a:pt x="3381" y="216"/>
                  <a:pt x="3346" y="216"/>
                </a:cubicBezTo>
                <a:cubicBezTo>
                  <a:pt x="3326" y="216"/>
                  <a:pt x="3307" y="221"/>
                  <a:pt x="3292" y="231"/>
                </a:cubicBezTo>
                <a:lnTo>
                  <a:pt x="3191" y="275"/>
                </a:lnTo>
                <a:cubicBezTo>
                  <a:pt x="3148" y="303"/>
                  <a:pt x="3119" y="375"/>
                  <a:pt x="3148" y="433"/>
                </a:cubicBezTo>
                <a:lnTo>
                  <a:pt x="3191" y="505"/>
                </a:lnTo>
                <a:cubicBezTo>
                  <a:pt x="3220" y="592"/>
                  <a:pt x="3205" y="707"/>
                  <a:pt x="3133" y="764"/>
                </a:cubicBezTo>
                <a:cubicBezTo>
                  <a:pt x="3119" y="779"/>
                  <a:pt x="3090" y="808"/>
                  <a:pt x="3075" y="822"/>
                </a:cubicBezTo>
                <a:cubicBezTo>
                  <a:pt x="3036" y="871"/>
                  <a:pt x="2969" y="894"/>
                  <a:pt x="2904" y="894"/>
                </a:cubicBezTo>
                <a:cubicBezTo>
                  <a:pt x="2873" y="894"/>
                  <a:pt x="2843" y="889"/>
                  <a:pt x="2816" y="880"/>
                </a:cubicBezTo>
                <a:lnTo>
                  <a:pt x="2729" y="836"/>
                </a:lnTo>
                <a:cubicBezTo>
                  <a:pt x="2717" y="828"/>
                  <a:pt x="2702" y="825"/>
                  <a:pt x="2687" y="825"/>
                </a:cubicBezTo>
                <a:cubicBezTo>
                  <a:pt x="2649" y="825"/>
                  <a:pt x="2605" y="849"/>
                  <a:pt x="2585" y="880"/>
                </a:cubicBezTo>
                <a:lnTo>
                  <a:pt x="2541" y="981"/>
                </a:lnTo>
                <a:cubicBezTo>
                  <a:pt x="2512" y="1024"/>
                  <a:pt x="2527" y="1096"/>
                  <a:pt x="2570" y="1125"/>
                </a:cubicBezTo>
                <a:lnTo>
                  <a:pt x="2642" y="1182"/>
                </a:lnTo>
                <a:cubicBezTo>
                  <a:pt x="2714" y="1240"/>
                  <a:pt x="2758" y="1341"/>
                  <a:pt x="2729" y="1427"/>
                </a:cubicBezTo>
                <a:cubicBezTo>
                  <a:pt x="2714" y="1456"/>
                  <a:pt x="2714" y="1470"/>
                  <a:pt x="2700" y="1499"/>
                </a:cubicBezTo>
                <a:cubicBezTo>
                  <a:pt x="2686" y="1600"/>
                  <a:pt x="2599" y="1672"/>
                  <a:pt x="2512" y="1672"/>
                </a:cubicBezTo>
                <a:lnTo>
                  <a:pt x="2426" y="1686"/>
                </a:lnTo>
                <a:cubicBezTo>
                  <a:pt x="2368" y="1686"/>
                  <a:pt x="2310" y="1744"/>
                  <a:pt x="2310" y="1802"/>
                </a:cubicBezTo>
                <a:lnTo>
                  <a:pt x="2310" y="1903"/>
                </a:lnTo>
                <a:cubicBezTo>
                  <a:pt x="2310" y="1960"/>
                  <a:pt x="2368" y="2018"/>
                  <a:pt x="2426" y="2018"/>
                </a:cubicBezTo>
                <a:lnTo>
                  <a:pt x="2512" y="2032"/>
                </a:lnTo>
                <a:cubicBezTo>
                  <a:pt x="2599" y="2032"/>
                  <a:pt x="2686" y="2104"/>
                  <a:pt x="2700" y="2205"/>
                </a:cubicBezTo>
                <a:cubicBezTo>
                  <a:pt x="2714" y="2234"/>
                  <a:pt x="2714" y="2248"/>
                  <a:pt x="2729" y="2277"/>
                </a:cubicBezTo>
                <a:cubicBezTo>
                  <a:pt x="2758" y="2364"/>
                  <a:pt x="2714" y="2464"/>
                  <a:pt x="2642" y="2522"/>
                </a:cubicBezTo>
                <a:lnTo>
                  <a:pt x="2570" y="2580"/>
                </a:lnTo>
                <a:cubicBezTo>
                  <a:pt x="2527" y="2609"/>
                  <a:pt x="2512" y="2681"/>
                  <a:pt x="2541" y="2724"/>
                </a:cubicBezTo>
                <a:lnTo>
                  <a:pt x="2585" y="2825"/>
                </a:lnTo>
                <a:cubicBezTo>
                  <a:pt x="2605" y="2856"/>
                  <a:pt x="2649" y="2879"/>
                  <a:pt x="2693" y="2879"/>
                </a:cubicBezTo>
                <a:cubicBezTo>
                  <a:pt x="2710" y="2879"/>
                  <a:pt x="2727" y="2876"/>
                  <a:pt x="2743" y="2868"/>
                </a:cubicBezTo>
                <a:lnTo>
                  <a:pt x="2816" y="2825"/>
                </a:lnTo>
                <a:cubicBezTo>
                  <a:pt x="2843" y="2816"/>
                  <a:pt x="2873" y="2811"/>
                  <a:pt x="2904" y="2811"/>
                </a:cubicBezTo>
                <a:cubicBezTo>
                  <a:pt x="2969" y="2811"/>
                  <a:pt x="3036" y="2833"/>
                  <a:pt x="3075" y="2882"/>
                </a:cubicBezTo>
                <a:cubicBezTo>
                  <a:pt x="3090" y="2897"/>
                  <a:pt x="3119" y="2926"/>
                  <a:pt x="3133" y="2940"/>
                </a:cubicBezTo>
                <a:cubicBezTo>
                  <a:pt x="3205" y="2998"/>
                  <a:pt x="3220" y="3113"/>
                  <a:pt x="3191" y="3199"/>
                </a:cubicBezTo>
                <a:lnTo>
                  <a:pt x="3148" y="3271"/>
                </a:lnTo>
                <a:cubicBezTo>
                  <a:pt x="3119" y="3329"/>
                  <a:pt x="3148" y="3401"/>
                  <a:pt x="3191" y="3430"/>
                </a:cubicBezTo>
                <a:lnTo>
                  <a:pt x="3292" y="3473"/>
                </a:lnTo>
                <a:cubicBezTo>
                  <a:pt x="3307" y="3483"/>
                  <a:pt x="3326" y="3488"/>
                  <a:pt x="3346" y="3488"/>
                </a:cubicBezTo>
                <a:cubicBezTo>
                  <a:pt x="3381" y="3488"/>
                  <a:pt x="3418" y="3472"/>
                  <a:pt x="3436" y="3444"/>
                </a:cubicBezTo>
                <a:lnTo>
                  <a:pt x="3494" y="3372"/>
                </a:lnTo>
                <a:cubicBezTo>
                  <a:pt x="3539" y="3316"/>
                  <a:pt x="3612" y="3277"/>
                  <a:pt x="3682" y="3277"/>
                </a:cubicBezTo>
                <a:cubicBezTo>
                  <a:pt x="3702" y="3277"/>
                  <a:pt x="3721" y="3280"/>
                  <a:pt x="3739" y="3286"/>
                </a:cubicBezTo>
                <a:cubicBezTo>
                  <a:pt x="3768" y="3300"/>
                  <a:pt x="3783" y="3300"/>
                  <a:pt x="3812" y="3315"/>
                </a:cubicBezTo>
                <a:cubicBezTo>
                  <a:pt x="3913" y="3329"/>
                  <a:pt x="3985" y="3415"/>
                  <a:pt x="3985" y="3502"/>
                </a:cubicBezTo>
                <a:lnTo>
                  <a:pt x="3999" y="3588"/>
                </a:lnTo>
                <a:cubicBezTo>
                  <a:pt x="3999" y="3646"/>
                  <a:pt x="4057" y="3689"/>
                  <a:pt x="4115" y="3689"/>
                </a:cubicBezTo>
                <a:lnTo>
                  <a:pt x="4216" y="3689"/>
                </a:lnTo>
                <a:cubicBezTo>
                  <a:pt x="4273" y="3689"/>
                  <a:pt x="4331" y="3646"/>
                  <a:pt x="4331" y="3588"/>
                </a:cubicBezTo>
                <a:lnTo>
                  <a:pt x="4346" y="3502"/>
                </a:lnTo>
                <a:cubicBezTo>
                  <a:pt x="4346" y="3415"/>
                  <a:pt x="4418" y="3329"/>
                  <a:pt x="4519" y="3315"/>
                </a:cubicBezTo>
                <a:cubicBezTo>
                  <a:pt x="4548" y="3300"/>
                  <a:pt x="4562" y="3300"/>
                  <a:pt x="4591" y="3286"/>
                </a:cubicBezTo>
                <a:cubicBezTo>
                  <a:pt x="4610" y="3280"/>
                  <a:pt x="4629" y="3277"/>
                  <a:pt x="4648" y="3277"/>
                </a:cubicBezTo>
                <a:cubicBezTo>
                  <a:pt x="4719" y="3277"/>
                  <a:pt x="4791" y="3316"/>
                  <a:pt x="4836" y="3372"/>
                </a:cubicBezTo>
                <a:lnTo>
                  <a:pt x="4894" y="3444"/>
                </a:lnTo>
                <a:cubicBezTo>
                  <a:pt x="4913" y="3472"/>
                  <a:pt x="4949" y="3488"/>
                  <a:pt x="4985" y="3488"/>
                </a:cubicBezTo>
                <a:cubicBezTo>
                  <a:pt x="5004" y="3488"/>
                  <a:pt x="5023" y="3483"/>
                  <a:pt x="5038" y="3473"/>
                </a:cubicBezTo>
                <a:lnTo>
                  <a:pt x="5140" y="3430"/>
                </a:lnTo>
                <a:cubicBezTo>
                  <a:pt x="5183" y="3401"/>
                  <a:pt x="5212" y="3329"/>
                  <a:pt x="5183" y="3271"/>
                </a:cubicBezTo>
                <a:lnTo>
                  <a:pt x="5140" y="3199"/>
                </a:lnTo>
                <a:cubicBezTo>
                  <a:pt x="5111" y="3113"/>
                  <a:pt x="5125" y="2998"/>
                  <a:pt x="5197" y="2940"/>
                </a:cubicBezTo>
                <a:cubicBezTo>
                  <a:pt x="5212" y="2926"/>
                  <a:pt x="5241" y="2897"/>
                  <a:pt x="5255" y="2882"/>
                </a:cubicBezTo>
                <a:cubicBezTo>
                  <a:pt x="5294" y="2833"/>
                  <a:pt x="5361" y="2811"/>
                  <a:pt x="5427" y="2811"/>
                </a:cubicBezTo>
                <a:cubicBezTo>
                  <a:pt x="5457" y="2811"/>
                  <a:pt x="5487" y="2816"/>
                  <a:pt x="5515" y="2825"/>
                </a:cubicBezTo>
                <a:lnTo>
                  <a:pt x="5587" y="2868"/>
                </a:lnTo>
                <a:cubicBezTo>
                  <a:pt x="5601" y="2871"/>
                  <a:pt x="5617" y="2873"/>
                  <a:pt x="5632" y="2873"/>
                </a:cubicBezTo>
                <a:cubicBezTo>
                  <a:pt x="5678" y="2873"/>
                  <a:pt x="5724" y="2857"/>
                  <a:pt x="5746" y="2825"/>
                </a:cubicBezTo>
                <a:lnTo>
                  <a:pt x="5789" y="2724"/>
                </a:lnTo>
                <a:cubicBezTo>
                  <a:pt x="5818" y="2681"/>
                  <a:pt x="5804" y="2609"/>
                  <a:pt x="5760" y="2580"/>
                </a:cubicBezTo>
                <a:lnTo>
                  <a:pt x="5688" y="2522"/>
                </a:lnTo>
                <a:cubicBezTo>
                  <a:pt x="5616" y="2464"/>
                  <a:pt x="5573" y="2364"/>
                  <a:pt x="5601" y="2277"/>
                </a:cubicBezTo>
                <a:cubicBezTo>
                  <a:pt x="5616" y="2248"/>
                  <a:pt x="5616" y="2234"/>
                  <a:pt x="5616" y="2205"/>
                </a:cubicBezTo>
                <a:cubicBezTo>
                  <a:pt x="5645" y="2104"/>
                  <a:pt x="5731" y="2032"/>
                  <a:pt x="5818" y="2032"/>
                </a:cubicBezTo>
                <a:lnTo>
                  <a:pt x="5905" y="2018"/>
                </a:lnTo>
                <a:cubicBezTo>
                  <a:pt x="5962" y="2018"/>
                  <a:pt x="6006" y="1960"/>
                  <a:pt x="6006" y="1903"/>
                </a:cubicBezTo>
                <a:lnTo>
                  <a:pt x="6006" y="1802"/>
                </a:lnTo>
                <a:cubicBezTo>
                  <a:pt x="6006" y="1744"/>
                  <a:pt x="5962" y="1686"/>
                  <a:pt x="5905" y="1686"/>
                </a:cubicBezTo>
                <a:lnTo>
                  <a:pt x="5818" y="1672"/>
                </a:lnTo>
                <a:cubicBezTo>
                  <a:pt x="5731" y="1672"/>
                  <a:pt x="5645" y="1600"/>
                  <a:pt x="5616" y="1499"/>
                </a:cubicBezTo>
                <a:cubicBezTo>
                  <a:pt x="5616" y="1470"/>
                  <a:pt x="5616" y="1456"/>
                  <a:pt x="5601" y="1427"/>
                </a:cubicBezTo>
                <a:cubicBezTo>
                  <a:pt x="5573" y="1341"/>
                  <a:pt x="5616" y="1240"/>
                  <a:pt x="5688" y="1182"/>
                </a:cubicBezTo>
                <a:lnTo>
                  <a:pt x="5760" y="1125"/>
                </a:lnTo>
                <a:cubicBezTo>
                  <a:pt x="5804" y="1096"/>
                  <a:pt x="5818" y="1024"/>
                  <a:pt x="5789" y="981"/>
                </a:cubicBezTo>
                <a:lnTo>
                  <a:pt x="5746" y="880"/>
                </a:lnTo>
                <a:cubicBezTo>
                  <a:pt x="5725" y="849"/>
                  <a:pt x="5682" y="825"/>
                  <a:pt x="5638" y="825"/>
                </a:cubicBezTo>
                <a:cubicBezTo>
                  <a:pt x="5620" y="825"/>
                  <a:pt x="5603" y="828"/>
                  <a:pt x="5587" y="836"/>
                </a:cubicBezTo>
                <a:lnTo>
                  <a:pt x="5515" y="880"/>
                </a:lnTo>
                <a:cubicBezTo>
                  <a:pt x="5487" y="889"/>
                  <a:pt x="5457" y="894"/>
                  <a:pt x="5427" y="894"/>
                </a:cubicBezTo>
                <a:cubicBezTo>
                  <a:pt x="5361" y="894"/>
                  <a:pt x="5294" y="871"/>
                  <a:pt x="5255" y="822"/>
                </a:cubicBezTo>
                <a:cubicBezTo>
                  <a:pt x="5241" y="808"/>
                  <a:pt x="5212" y="779"/>
                  <a:pt x="5197" y="764"/>
                </a:cubicBezTo>
                <a:cubicBezTo>
                  <a:pt x="5125" y="707"/>
                  <a:pt x="5111" y="592"/>
                  <a:pt x="5140" y="505"/>
                </a:cubicBezTo>
                <a:lnTo>
                  <a:pt x="5183" y="433"/>
                </a:lnTo>
                <a:cubicBezTo>
                  <a:pt x="5197" y="375"/>
                  <a:pt x="5183" y="303"/>
                  <a:pt x="5125" y="275"/>
                </a:cubicBezTo>
                <a:lnTo>
                  <a:pt x="5038" y="231"/>
                </a:lnTo>
                <a:cubicBezTo>
                  <a:pt x="5023" y="221"/>
                  <a:pt x="5004" y="216"/>
                  <a:pt x="4985" y="216"/>
                </a:cubicBezTo>
                <a:cubicBezTo>
                  <a:pt x="4949" y="216"/>
                  <a:pt x="4913" y="232"/>
                  <a:pt x="4894" y="260"/>
                </a:cubicBezTo>
                <a:lnTo>
                  <a:pt x="4836" y="332"/>
                </a:lnTo>
                <a:cubicBezTo>
                  <a:pt x="4791" y="389"/>
                  <a:pt x="4719" y="428"/>
                  <a:pt x="4648" y="428"/>
                </a:cubicBezTo>
                <a:cubicBezTo>
                  <a:pt x="4629" y="428"/>
                  <a:pt x="4610" y="425"/>
                  <a:pt x="4591" y="419"/>
                </a:cubicBezTo>
                <a:cubicBezTo>
                  <a:pt x="4562" y="404"/>
                  <a:pt x="4548" y="404"/>
                  <a:pt x="4519" y="390"/>
                </a:cubicBezTo>
                <a:cubicBezTo>
                  <a:pt x="4418" y="375"/>
                  <a:pt x="4346" y="289"/>
                  <a:pt x="4346" y="203"/>
                </a:cubicBezTo>
                <a:lnTo>
                  <a:pt x="4331" y="116"/>
                </a:lnTo>
                <a:cubicBezTo>
                  <a:pt x="4317" y="58"/>
                  <a:pt x="4273" y="1"/>
                  <a:pt x="4216" y="1"/>
                </a:cubicBezTo>
                <a:close/>
                <a:moveTo>
                  <a:pt x="1386" y="3228"/>
                </a:moveTo>
                <a:cubicBezTo>
                  <a:pt x="1300" y="3228"/>
                  <a:pt x="1213" y="3257"/>
                  <a:pt x="1141" y="3286"/>
                </a:cubicBezTo>
                <a:lnTo>
                  <a:pt x="1" y="3689"/>
                </a:lnTo>
                <a:lnTo>
                  <a:pt x="1" y="5533"/>
                </a:lnTo>
                <a:lnTo>
                  <a:pt x="982" y="5115"/>
                </a:lnTo>
                <a:cubicBezTo>
                  <a:pt x="1040" y="5094"/>
                  <a:pt x="1101" y="5083"/>
                  <a:pt x="1163" y="5083"/>
                </a:cubicBezTo>
                <a:cubicBezTo>
                  <a:pt x="1224" y="5083"/>
                  <a:pt x="1285" y="5094"/>
                  <a:pt x="1343" y="5115"/>
                </a:cubicBezTo>
                <a:lnTo>
                  <a:pt x="3436" y="5965"/>
                </a:lnTo>
                <a:cubicBezTo>
                  <a:pt x="3480" y="5994"/>
                  <a:pt x="3537" y="5994"/>
                  <a:pt x="3581" y="5994"/>
                </a:cubicBezTo>
                <a:cubicBezTo>
                  <a:pt x="3653" y="5994"/>
                  <a:pt x="3710" y="5980"/>
                  <a:pt x="3754" y="5951"/>
                </a:cubicBezTo>
                <a:lnTo>
                  <a:pt x="5832" y="4798"/>
                </a:lnTo>
                <a:cubicBezTo>
                  <a:pt x="6006" y="4726"/>
                  <a:pt x="6092" y="4525"/>
                  <a:pt x="6020" y="4352"/>
                </a:cubicBezTo>
                <a:cubicBezTo>
                  <a:pt x="5954" y="4221"/>
                  <a:pt x="5822" y="4139"/>
                  <a:pt x="5686" y="4139"/>
                </a:cubicBezTo>
                <a:cubicBezTo>
                  <a:pt x="5643" y="4139"/>
                  <a:pt x="5600" y="4147"/>
                  <a:pt x="5558" y="4165"/>
                </a:cubicBezTo>
                <a:cubicBezTo>
                  <a:pt x="5544" y="4179"/>
                  <a:pt x="5529" y="4179"/>
                  <a:pt x="5515" y="4193"/>
                </a:cubicBezTo>
                <a:lnTo>
                  <a:pt x="3927" y="4842"/>
                </a:lnTo>
                <a:lnTo>
                  <a:pt x="3581" y="4842"/>
                </a:lnTo>
                <a:cubicBezTo>
                  <a:pt x="3783" y="4842"/>
                  <a:pt x="3927" y="4698"/>
                  <a:pt x="3927" y="4496"/>
                </a:cubicBezTo>
                <a:cubicBezTo>
                  <a:pt x="3927" y="4352"/>
                  <a:pt x="3840" y="4222"/>
                  <a:pt x="3696" y="4179"/>
                </a:cubicBezTo>
                <a:lnTo>
                  <a:pt x="1690" y="3300"/>
                </a:lnTo>
                <a:cubicBezTo>
                  <a:pt x="1589" y="3257"/>
                  <a:pt x="1488" y="3228"/>
                  <a:pt x="1386" y="322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4"/>
          <p:cNvSpPr/>
          <p:nvPr/>
        </p:nvSpPr>
        <p:spPr>
          <a:xfrm>
            <a:off x="5875388" y="3281289"/>
            <a:ext cx="259875" cy="275560"/>
          </a:xfrm>
          <a:custGeom>
            <a:rect b="b" l="l" r="r" t="t"/>
            <a:pathLst>
              <a:path extrusionOk="0" h="5995" w="5544">
                <a:moveTo>
                  <a:pt x="2772" y="1"/>
                </a:moveTo>
                <a:cubicBezTo>
                  <a:pt x="2656" y="1"/>
                  <a:pt x="2541" y="116"/>
                  <a:pt x="2541" y="231"/>
                </a:cubicBezTo>
                <a:cubicBezTo>
                  <a:pt x="2541" y="361"/>
                  <a:pt x="2656" y="462"/>
                  <a:pt x="2772" y="462"/>
                </a:cubicBezTo>
                <a:cubicBezTo>
                  <a:pt x="2902" y="462"/>
                  <a:pt x="3003" y="361"/>
                  <a:pt x="3003" y="231"/>
                </a:cubicBezTo>
                <a:cubicBezTo>
                  <a:pt x="3003" y="116"/>
                  <a:pt x="2902" y="1"/>
                  <a:pt x="2772" y="1"/>
                </a:cubicBezTo>
                <a:close/>
                <a:moveTo>
                  <a:pt x="1963" y="217"/>
                </a:moveTo>
                <a:cubicBezTo>
                  <a:pt x="1848" y="217"/>
                  <a:pt x="1732" y="332"/>
                  <a:pt x="1732" y="447"/>
                </a:cubicBezTo>
                <a:cubicBezTo>
                  <a:pt x="1732" y="577"/>
                  <a:pt x="1848" y="678"/>
                  <a:pt x="1963" y="678"/>
                </a:cubicBezTo>
                <a:cubicBezTo>
                  <a:pt x="2093" y="678"/>
                  <a:pt x="2194" y="577"/>
                  <a:pt x="2194" y="447"/>
                </a:cubicBezTo>
                <a:cubicBezTo>
                  <a:pt x="2194" y="332"/>
                  <a:pt x="2093" y="217"/>
                  <a:pt x="1963" y="217"/>
                </a:cubicBezTo>
                <a:close/>
                <a:moveTo>
                  <a:pt x="3580" y="217"/>
                </a:moveTo>
                <a:cubicBezTo>
                  <a:pt x="3465" y="217"/>
                  <a:pt x="3349" y="332"/>
                  <a:pt x="3349" y="447"/>
                </a:cubicBezTo>
                <a:cubicBezTo>
                  <a:pt x="3349" y="577"/>
                  <a:pt x="3465" y="678"/>
                  <a:pt x="3580" y="678"/>
                </a:cubicBezTo>
                <a:cubicBezTo>
                  <a:pt x="3710" y="678"/>
                  <a:pt x="3811" y="577"/>
                  <a:pt x="3811" y="447"/>
                </a:cubicBezTo>
                <a:cubicBezTo>
                  <a:pt x="3811" y="332"/>
                  <a:pt x="3710" y="217"/>
                  <a:pt x="3580" y="217"/>
                </a:cubicBezTo>
                <a:close/>
                <a:moveTo>
                  <a:pt x="1372" y="808"/>
                </a:moveTo>
                <a:cubicBezTo>
                  <a:pt x="1256" y="808"/>
                  <a:pt x="1141" y="923"/>
                  <a:pt x="1141" y="1038"/>
                </a:cubicBezTo>
                <a:cubicBezTo>
                  <a:pt x="1141" y="1168"/>
                  <a:pt x="1256" y="1269"/>
                  <a:pt x="1372" y="1269"/>
                </a:cubicBezTo>
                <a:cubicBezTo>
                  <a:pt x="1501" y="1269"/>
                  <a:pt x="1602" y="1168"/>
                  <a:pt x="1602" y="1038"/>
                </a:cubicBezTo>
                <a:cubicBezTo>
                  <a:pt x="1602" y="923"/>
                  <a:pt x="1501" y="808"/>
                  <a:pt x="1372" y="808"/>
                </a:cubicBezTo>
                <a:close/>
                <a:moveTo>
                  <a:pt x="4172" y="808"/>
                </a:moveTo>
                <a:cubicBezTo>
                  <a:pt x="4056" y="808"/>
                  <a:pt x="3941" y="923"/>
                  <a:pt x="3941" y="1038"/>
                </a:cubicBezTo>
                <a:cubicBezTo>
                  <a:pt x="3941" y="1168"/>
                  <a:pt x="4056" y="1269"/>
                  <a:pt x="4172" y="1269"/>
                </a:cubicBezTo>
                <a:cubicBezTo>
                  <a:pt x="4302" y="1269"/>
                  <a:pt x="4403" y="1168"/>
                  <a:pt x="4403" y="1038"/>
                </a:cubicBezTo>
                <a:cubicBezTo>
                  <a:pt x="4403" y="923"/>
                  <a:pt x="4302" y="808"/>
                  <a:pt x="4172" y="808"/>
                </a:cubicBezTo>
                <a:close/>
                <a:moveTo>
                  <a:pt x="1155" y="1614"/>
                </a:moveTo>
                <a:cubicBezTo>
                  <a:pt x="1040" y="1614"/>
                  <a:pt x="924" y="1730"/>
                  <a:pt x="924" y="1845"/>
                </a:cubicBezTo>
                <a:cubicBezTo>
                  <a:pt x="924" y="1975"/>
                  <a:pt x="1040" y="2075"/>
                  <a:pt x="1155" y="2075"/>
                </a:cubicBezTo>
                <a:cubicBezTo>
                  <a:pt x="1285" y="2075"/>
                  <a:pt x="1386" y="1975"/>
                  <a:pt x="1386" y="1845"/>
                </a:cubicBezTo>
                <a:cubicBezTo>
                  <a:pt x="1386" y="1730"/>
                  <a:pt x="1285" y="1614"/>
                  <a:pt x="1155" y="1614"/>
                </a:cubicBezTo>
                <a:close/>
                <a:moveTo>
                  <a:pt x="4388" y="1614"/>
                </a:moveTo>
                <a:cubicBezTo>
                  <a:pt x="4273" y="1614"/>
                  <a:pt x="4157" y="1730"/>
                  <a:pt x="4157" y="1845"/>
                </a:cubicBezTo>
                <a:cubicBezTo>
                  <a:pt x="4157" y="1975"/>
                  <a:pt x="4273" y="2075"/>
                  <a:pt x="4388" y="2075"/>
                </a:cubicBezTo>
                <a:cubicBezTo>
                  <a:pt x="4518" y="2075"/>
                  <a:pt x="4619" y="1975"/>
                  <a:pt x="4619" y="1845"/>
                </a:cubicBezTo>
                <a:cubicBezTo>
                  <a:pt x="4619" y="1730"/>
                  <a:pt x="4518" y="1614"/>
                  <a:pt x="4388" y="1614"/>
                </a:cubicBezTo>
                <a:close/>
                <a:moveTo>
                  <a:pt x="2772" y="1153"/>
                </a:moveTo>
                <a:cubicBezTo>
                  <a:pt x="2512" y="1153"/>
                  <a:pt x="2266" y="1341"/>
                  <a:pt x="2194" y="1600"/>
                </a:cubicBezTo>
                <a:lnTo>
                  <a:pt x="1848" y="2767"/>
                </a:lnTo>
                <a:lnTo>
                  <a:pt x="3696" y="2767"/>
                </a:lnTo>
                <a:lnTo>
                  <a:pt x="3364" y="1600"/>
                </a:lnTo>
                <a:cubicBezTo>
                  <a:pt x="3291" y="1341"/>
                  <a:pt x="3046" y="1153"/>
                  <a:pt x="2772" y="1153"/>
                </a:cubicBezTo>
                <a:close/>
                <a:moveTo>
                  <a:pt x="231" y="3228"/>
                </a:moveTo>
                <a:cubicBezTo>
                  <a:pt x="116" y="3228"/>
                  <a:pt x="0" y="3343"/>
                  <a:pt x="0" y="3459"/>
                </a:cubicBezTo>
                <a:cubicBezTo>
                  <a:pt x="0" y="3588"/>
                  <a:pt x="116" y="3689"/>
                  <a:pt x="231" y="3689"/>
                </a:cubicBezTo>
                <a:lnTo>
                  <a:pt x="5312" y="3689"/>
                </a:lnTo>
                <a:cubicBezTo>
                  <a:pt x="5442" y="3689"/>
                  <a:pt x="5543" y="3588"/>
                  <a:pt x="5543" y="3459"/>
                </a:cubicBezTo>
                <a:cubicBezTo>
                  <a:pt x="5543" y="3343"/>
                  <a:pt x="5442" y="3228"/>
                  <a:pt x="5312" y="3228"/>
                </a:cubicBezTo>
                <a:close/>
                <a:moveTo>
                  <a:pt x="116" y="4150"/>
                </a:moveTo>
                <a:lnTo>
                  <a:pt x="592" y="5994"/>
                </a:lnTo>
                <a:lnTo>
                  <a:pt x="1040" y="5994"/>
                </a:lnTo>
                <a:lnTo>
                  <a:pt x="1343" y="4871"/>
                </a:lnTo>
                <a:lnTo>
                  <a:pt x="1372" y="4871"/>
                </a:lnTo>
                <a:lnTo>
                  <a:pt x="1675" y="5994"/>
                </a:lnTo>
                <a:lnTo>
                  <a:pt x="2108" y="5994"/>
                </a:lnTo>
                <a:lnTo>
                  <a:pt x="2598" y="4150"/>
                </a:lnTo>
                <a:lnTo>
                  <a:pt x="2108" y="4150"/>
                </a:lnTo>
                <a:lnTo>
                  <a:pt x="1877" y="5375"/>
                </a:lnTo>
                <a:lnTo>
                  <a:pt x="1848" y="5375"/>
                </a:lnTo>
                <a:lnTo>
                  <a:pt x="1545" y="4150"/>
                </a:lnTo>
                <a:lnTo>
                  <a:pt x="1169" y="4150"/>
                </a:lnTo>
                <a:lnTo>
                  <a:pt x="866" y="5375"/>
                </a:lnTo>
                <a:lnTo>
                  <a:pt x="852" y="5375"/>
                </a:lnTo>
                <a:lnTo>
                  <a:pt x="606" y="4150"/>
                </a:lnTo>
                <a:close/>
                <a:moveTo>
                  <a:pt x="2930" y="4150"/>
                </a:moveTo>
                <a:lnTo>
                  <a:pt x="2930" y="5994"/>
                </a:lnTo>
                <a:lnTo>
                  <a:pt x="3392" y="5994"/>
                </a:lnTo>
                <a:lnTo>
                  <a:pt x="3392" y="4150"/>
                </a:lnTo>
                <a:close/>
                <a:moveTo>
                  <a:pt x="3825" y="4150"/>
                </a:moveTo>
                <a:lnTo>
                  <a:pt x="3825" y="5994"/>
                </a:lnTo>
                <a:lnTo>
                  <a:pt x="4273" y="5994"/>
                </a:lnTo>
                <a:lnTo>
                  <a:pt x="4273" y="4957"/>
                </a:lnTo>
                <a:lnTo>
                  <a:pt x="4302" y="4957"/>
                </a:lnTo>
                <a:lnTo>
                  <a:pt x="5067" y="5994"/>
                </a:lnTo>
                <a:lnTo>
                  <a:pt x="5442" y="5994"/>
                </a:lnTo>
                <a:lnTo>
                  <a:pt x="5442" y="4150"/>
                </a:lnTo>
                <a:lnTo>
                  <a:pt x="4995" y="4150"/>
                </a:lnTo>
                <a:lnTo>
                  <a:pt x="4995" y="5202"/>
                </a:lnTo>
                <a:lnTo>
                  <a:pt x="4980" y="5202"/>
                </a:lnTo>
                <a:lnTo>
                  <a:pt x="4201" y="41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4"/>
          <p:cNvSpPr txBox="1"/>
          <p:nvPr>
            <p:ph idx="7" type="body"/>
          </p:nvPr>
        </p:nvSpPr>
        <p:spPr>
          <a:xfrm>
            <a:off x="0" y="0"/>
            <a:ext cx="657000" cy="314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0" lIns="180000" spcFirstLastPara="1" rIns="18000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ira Sans Medium"/>
              <a:buChar char="→"/>
              <a:defRPr sz="100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indent="-23495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2pPr>
            <a:lvl3pPr indent="-23495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3pPr>
            <a:lvl4pPr indent="-23495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4pPr>
            <a:lvl5pPr indent="-23495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5pPr>
            <a:lvl6pPr indent="-23495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6pPr>
            <a:lvl7pPr indent="-23495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7pPr>
            <a:lvl8pPr indent="-23495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8pPr>
            <a:lvl9pPr indent="-23495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00"/>
              <a:buChar char="·"/>
              <a:defRPr sz="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18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 layout 2">
  <p:cSld name="CUSTOM_1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5"/>
          <p:cNvSpPr txBox="1"/>
          <p:nvPr>
            <p:ph idx="1" type="body"/>
          </p:nvPr>
        </p:nvSpPr>
        <p:spPr>
          <a:xfrm>
            <a:off x="161550" y="2048825"/>
            <a:ext cx="4172700" cy="294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349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"/>
              <a:buChar char="→"/>
              <a:defRPr sz="100">
                <a:solidFill>
                  <a:schemeClr val="lt2"/>
                </a:solidFill>
              </a:defRPr>
            </a:lvl1pPr>
            <a:lvl2pPr indent="-234950" lvl="1" marL="9144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"/>
              <a:buChar char="·"/>
              <a:defRPr sz="100">
                <a:solidFill>
                  <a:schemeClr val="lt2"/>
                </a:solidFill>
              </a:defRPr>
            </a:lvl2pPr>
            <a:lvl3pPr indent="-234950" lvl="2" marL="13716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"/>
              <a:buChar char="·"/>
              <a:defRPr sz="100">
                <a:solidFill>
                  <a:schemeClr val="lt2"/>
                </a:solidFill>
              </a:defRPr>
            </a:lvl3pPr>
            <a:lvl4pPr indent="-234950" lvl="3" marL="1828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"/>
              <a:buChar char="·"/>
              <a:defRPr sz="100">
                <a:solidFill>
                  <a:schemeClr val="lt2"/>
                </a:solidFill>
              </a:defRPr>
            </a:lvl4pPr>
            <a:lvl5pPr indent="-234950" lvl="4" marL="22860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"/>
              <a:buChar char="·"/>
              <a:defRPr sz="100">
                <a:solidFill>
                  <a:schemeClr val="lt2"/>
                </a:solidFill>
              </a:defRPr>
            </a:lvl5pPr>
            <a:lvl6pPr indent="-234950" lvl="5" marL="27432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"/>
              <a:buChar char="·"/>
              <a:defRPr sz="100">
                <a:solidFill>
                  <a:schemeClr val="lt2"/>
                </a:solidFill>
              </a:defRPr>
            </a:lvl6pPr>
            <a:lvl7pPr indent="-234950" lvl="6" marL="32004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"/>
              <a:buChar char="·"/>
              <a:defRPr sz="100">
                <a:solidFill>
                  <a:schemeClr val="lt2"/>
                </a:solidFill>
              </a:defRPr>
            </a:lvl7pPr>
            <a:lvl8pPr indent="-234950" lvl="7" marL="36576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0"/>
              <a:buChar char="·"/>
              <a:defRPr sz="100">
                <a:solidFill>
                  <a:schemeClr val="lt2"/>
                </a:solidFill>
              </a:defRPr>
            </a:lvl8pPr>
            <a:lvl9pPr indent="-234950" lvl="8" marL="41148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00"/>
              <a:buChar char="·"/>
              <a:defRPr sz="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71" name="Google Shape;271;p35"/>
          <p:cNvSpPr txBox="1"/>
          <p:nvPr>
            <p:ph idx="12" type="sldNum"/>
          </p:nvPr>
        </p:nvSpPr>
        <p:spPr>
          <a:xfrm>
            <a:off x="8495850" y="4629675"/>
            <a:ext cx="343200" cy="310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buClr>
                <a:srgbClr val="000000"/>
              </a:buClr>
              <a:buSzPts val="1000"/>
              <a:buFont typeface="Arial"/>
              <a:buNone/>
              <a:defRPr/>
            </a:lvl1pPr>
            <a:lvl2pPr lvl="1">
              <a:buClr>
                <a:srgbClr val="000000"/>
              </a:buClr>
              <a:buSzPts val="1000"/>
              <a:buFont typeface="Arial"/>
              <a:buNone/>
              <a:defRPr/>
            </a:lvl2pPr>
            <a:lvl3pPr lvl="2">
              <a:buClr>
                <a:srgbClr val="000000"/>
              </a:buClr>
              <a:buSzPts val="1000"/>
              <a:buFont typeface="Arial"/>
              <a:buNone/>
              <a:defRPr/>
            </a:lvl3pPr>
            <a:lvl4pPr lvl="3">
              <a:buClr>
                <a:srgbClr val="000000"/>
              </a:buClr>
              <a:buSzPts val="1000"/>
              <a:buFont typeface="Arial"/>
              <a:buNone/>
              <a:defRPr/>
            </a:lvl4pPr>
            <a:lvl5pPr lvl="4">
              <a:buClr>
                <a:srgbClr val="000000"/>
              </a:buClr>
              <a:buSzPts val="1000"/>
              <a:buFont typeface="Arial"/>
              <a:buNone/>
              <a:defRPr/>
            </a:lvl5pPr>
            <a:lvl6pPr lvl="5">
              <a:buClr>
                <a:srgbClr val="000000"/>
              </a:buClr>
              <a:buSzPts val="1000"/>
              <a:buFont typeface="Arial"/>
              <a:buNone/>
              <a:defRPr/>
            </a:lvl6pPr>
            <a:lvl7pPr lvl="6">
              <a:buClr>
                <a:srgbClr val="000000"/>
              </a:buClr>
              <a:buSzPts val="1000"/>
              <a:buFont typeface="Arial"/>
              <a:buNone/>
              <a:defRPr/>
            </a:lvl7pPr>
            <a:lvl8pPr lvl="7">
              <a:buClr>
                <a:srgbClr val="000000"/>
              </a:buClr>
              <a:buSzPts val="1000"/>
              <a:buFont typeface="Arial"/>
              <a:buNone/>
              <a:defRPr/>
            </a:lvl8pPr>
            <a:lvl9pPr lvl="8">
              <a:buClr>
                <a:srgbClr val="000000"/>
              </a:buClr>
              <a:buSzPts val="10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35"/>
          <p:cNvSpPr txBox="1"/>
          <p:nvPr>
            <p:ph idx="2" type="subTitle"/>
          </p:nvPr>
        </p:nvSpPr>
        <p:spPr>
          <a:xfrm>
            <a:off x="657000" y="577238"/>
            <a:ext cx="3686100" cy="3138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20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3" name="Google Shape;273;p35"/>
          <p:cNvSpPr txBox="1"/>
          <p:nvPr>
            <p:ph idx="3" type="body"/>
          </p:nvPr>
        </p:nvSpPr>
        <p:spPr>
          <a:xfrm>
            <a:off x="5067863" y="871825"/>
            <a:ext cx="3428100" cy="5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→"/>
              <a:defRPr sz="1000"/>
            </a:lvl1pPr>
            <a:lvl2pPr indent="-292100" lvl="1" marL="9144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2pPr>
            <a:lvl3pPr indent="-292100" lvl="2" marL="13716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3pPr>
            <a:lvl4pPr indent="-292100" lvl="3" marL="18288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4pPr>
            <a:lvl5pPr indent="-292100" lvl="4" marL="22860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5pPr>
            <a:lvl6pPr indent="-292100" lvl="5" marL="27432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6pPr>
            <a:lvl7pPr indent="-292100" lvl="6" marL="32004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7pPr>
            <a:lvl8pPr indent="-292100" lvl="7" marL="36576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8pPr>
            <a:lvl9pPr indent="-292100" lvl="8" marL="4114800">
              <a:spcBef>
                <a:spcPts val="1600"/>
              </a:spcBef>
              <a:spcAft>
                <a:spcPts val="1600"/>
              </a:spcAft>
              <a:buSzPts val="1000"/>
              <a:buChar char="·"/>
              <a:defRPr sz="1000"/>
            </a:lvl9pPr>
          </a:lstStyle>
          <a:p/>
        </p:txBody>
      </p:sp>
      <p:sp>
        <p:nvSpPr>
          <p:cNvPr id="274" name="Google Shape;274;p35"/>
          <p:cNvSpPr txBox="1"/>
          <p:nvPr>
            <p:ph idx="4" type="body"/>
          </p:nvPr>
        </p:nvSpPr>
        <p:spPr>
          <a:xfrm>
            <a:off x="5067863" y="2939075"/>
            <a:ext cx="3427800" cy="5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→"/>
              <a:defRPr sz="1000"/>
            </a:lvl1pPr>
            <a:lvl2pPr indent="-292100" lvl="1" marL="9144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2pPr>
            <a:lvl3pPr indent="-292100" lvl="2" marL="13716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3pPr>
            <a:lvl4pPr indent="-292100" lvl="3" marL="18288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4pPr>
            <a:lvl5pPr indent="-292100" lvl="4" marL="22860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5pPr>
            <a:lvl6pPr indent="-292100" lvl="5" marL="27432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6pPr>
            <a:lvl7pPr indent="-292100" lvl="6" marL="32004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7pPr>
            <a:lvl8pPr indent="-292100" lvl="7" marL="36576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8pPr>
            <a:lvl9pPr indent="-292100" lvl="8" marL="4114800">
              <a:spcBef>
                <a:spcPts val="1600"/>
              </a:spcBef>
              <a:spcAft>
                <a:spcPts val="1600"/>
              </a:spcAft>
              <a:buSzPts val="1000"/>
              <a:buChar char="·"/>
              <a:defRPr sz="1000"/>
            </a:lvl9pPr>
          </a:lstStyle>
          <a:p/>
        </p:txBody>
      </p:sp>
      <p:sp>
        <p:nvSpPr>
          <p:cNvPr id="275" name="Google Shape;275;p35"/>
          <p:cNvSpPr txBox="1"/>
          <p:nvPr>
            <p:ph idx="5" type="body"/>
          </p:nvPr>
        </p:nvSpPr>
        <p:spPr>
          <a:xfrm>
            <a:off x="5067863" y="1899563"/>
            <a:ext cx="3427800" cy="5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→"/>
              <a:defRPr sz="1000"/>
            </a:lvl1pPr>
            <a:lvl2pPr indent="-292100" lvl="1" marL="9144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2pPr>
            <a:lvl3pPr indent="-292100" lvl="2" marL="13716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3pPr>
            <a:lvl4pPr indent="-292100" lvl="3" marL="18288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4pPr>
            <a:lvl5pPr indent="-292100" lvl="4" marL="22860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5pPr>
            <a:lvl6pPr indent="-292100" lvl="5" marL="27432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6pPr>
            <a:lvl7pPr indent="-292100" lvl="6" marL="32004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7pPr>
            <a:lvl8pPr indent="-292100" lvl="7" marL="36576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8pPr>
            <a:lvl9pPr indent="-292100" lvl="8" marL="4114800">
              <a:spcBef>
                <a:spcPts val="1600"/>
              </a:spcBef>
              <a:spcAft>
                <a:spcPts val="1600"/>
              </a:spcAft>
              <a:buSzPts val="1000"/>
              <a:buChar char="·"/>
              <a:defRPr sz="1000"/>
            </a:lvl9pPr>
          </a:lstStyle>
          <a:p/>
        </p:txBody>
      </p:sp>
      <p:sp>
        <p:nvSpPr>
          <p:cNvPr id="276" name="Google Shape;276;p35"/>
          <p:cNvSpPr txBox="1"/>
          <p:nvPr>
            <p:ph idx="6" type="body"/>
          </p:nvPr>
        </p:nvSpPr>
        <p:spPr>
          <a:xfrm>
            <a:off x="5067863" y="3968400"/>
            <a:ext cx="3427800" cy="5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→"/>
              <a:defRPr sz="1000"/>
            </a:lvl1pPr>
            <a:lvl2pPr indent="-292100" lvl="1" marL="9144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2pPr>
            <a:lvl3pPr indent="-292100" lvl="2" marL="13716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3pPr>
            <a:lvl4pPr indent="-292100" lvl="3" marL="18288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4pPr>
            <a:lvl5pPr indent="-292100" lvl="4" marL="22860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5pPr>
            <a:lvl6pPr indent="-292100" lvl="5" marL="27432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6pPr>
            <a:lvl7pPr indent="-292100" lvl="6" marL="32004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7pPr>
            <a:lvl8pPr indent="-292100" lvl="7" marL="3657600">
              <a:spcBef>
                <a:spcPts val="1600"/>
              </a:spcBef>
              <a:spcAft>
                <a:spcPts val="0"/>
              </a:spcAft>
              <a:buSzPts val="1000"/>
              <a:buChar char="·"/>
              <a:defRPr sz="1000"/>
            </a:lvl8pPr>
            <a:lvl9pPr indent="-292100" lvl="8" marL="4114800">
              <a:spcBef>
                <a:spcPts val="1600"/>
              </a:spcBef>
              <a:spcAft>
                <a:spcPts val="1600"/>
              </a:spcAft>
              <a:buSzPts val="1000"/>
              <a:buChar char="·"/>
              <a:defRPr sz="1000"/>
            </a:lvl9pPr>
          </a:lstStyle>
          <a:p/>
        </p:txBody>
      </p:sp>
      <p:sp>
        <p:nvSpPr>
          <p:cNvPr id="277" name="Google Shape;277;p35"/>
          <p:cNvSpPr txBox="1"/>
          <p:nvPr/>
        </p:nvSpPr>
        <p:spPr>
          <a:xfrm>
            <a:off x="5067863" y="605738"/>
            <a:ext cx="34278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Bakgrund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8" name="Google Shape;278;p35"/>
          <p:cNvSpPr txBox="1"/>
          <p:nvPr/>
        </p:nvSpPr>
        <p:spPr>
          <a:xfrm>
            <a:off x="5067863" y="1645850"/>
            <a:ext cx="34266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Datakällor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9" name="Google Shape;279;p35"/>
          <p:cNvSpPr txBox="1"/>
          <p:nvPr/>
        </p:nvSpPr>
        <p:spPr>
          <a:xfrm>
            <a:off x="5067863" y="2672988"/>
            <a:ext cx="34278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Teknologier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0" name="Google Shape;280;p35"/>
          <p:cNvSpPr txBox="1"/>
          <p:nvPr/>
        </p:nvSpPr>
        <p:spPr>
          <a:xfrm>
            <a:off x="5067863" y="3714688"/>
            <a:ext cx="34278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Resultat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1" name="Google Shape;281;p35"/>
          <p:cNvSpPr txBox="1"/>
          <p:nvPr>
            <p:ph type="title"/>
          </p:nvPr>
        </p:nvSpPr>
        <p:spPr>
          <a:xfrm>
            <a:off x="648300" y="890881"/>
            <a:ext cx="3686100" cy="76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/>
        </p:txBody>
      </p:sp>
      <p:sp>
        <p:nvSpPr>
          <p:cNvPr id="282" name="Google Shape;282;p35"/>
          <p:cNvSpPr/>
          <p:nvPr/>
        </p:nvSpPr>
        <p:spPr>
          <a:xfrm>
            <a:off x="4680243" y="1649469"/>
            <a:ext cx="243747" cy="236445"/>
          </a:xfrm>
          <a:custGeom>
            <a:rect b="b" l="l" r="r" t="t"/>
            <a:pathLst>
              <a:path extrusionOk="0" h="5364" w="5432">
                <a:moveTo>
                  <a:pt x="225" y="0"/>
                </a:moveTo>
                <a:cubicBezTo>
                  <a:pt x="99" y="0"/>
                  <a:pt x="0" y="98"/>
                  <a:pt x="0" y="224"/>
                </a:cubicBezTo>
                <a:cubicBezTo>
                  <a:pt x="0" y="294"/>
                  <a:pt x="28" y="350"/>
                  <a:pt x="71" y="392"/>
                </a:cubicBezTo>
                <a:lnTo>
                  <a:pt x="845" y="1146"/>
                </a:lnTo>
                <a:cubicBezTo>
                  <a:pt x="887" y="1188"/>
                  <a:pt x="901" y="1243"/>
                  <a:pt x="901" y="1313"/>
                </a:cubicBezTo>
                <a:lnTo>
                  <a:pt x="901" y="2459"/>
                </a:lnTo>
                <a:lnTo>
                  <a:pt x="225" y="2459"/>
                </a:lnTo>
                <a:lnTo>
                  <a:pt x="1126" y="3353"/>
                </a:lnTo>
                <a:lnTo>
                  <a:pt x="2026" y="2459"/>
                </a:lnTo>
                <a:lnTo>
                  <a:pt x="1351" y="2459"/>
                </a:lnTo>
                <a:lnTo>
                  <a:pt x="1351" y="1313"/>
                </a:lnTo>
                <a:cubicBezTo>
                  <a:pt x="1351" y="1132"/>
                  <a:pt x="1281" y="964"/>
                  <a:pt x="1154" y="838"/>
                </a:cubicBezTo>
                <a:lnTo>
                  <a:pt x="394" y="70"/>
                </a:lnTo>
                <a:cubicBezTo>
                  <a:pt x="352" y="28"/>
                  <a:pt x="296" y="0"/>
                  <a:pt x="225" y="0"/>
                </a:cubicBezTo>
                <a:close/>
                <a:moveTo>
                  <a:pt x="5178" y="0"/>
                </a:moveTo>
                <a:cubicBezTo>
                  <a:pt x="5122" y="0"/>
                  <a:pt x="5066" y="28"/>
                  <a:pt x="5024" y="70"/>
                </a:cubicBezTo>
                <a:lnTo>
                  <a:pt x="4264" y="838"/>
                </a:lnTo>
                <a:cubicBezTo>
                  <a:pt x="4137" y="964"/>
                  <a:pt x="4053" y="1132"/>
                  <a:pt x="4053" y="1313"/>
                </a:cubicBezTo>
                <a:lnTo>
                  <a:pt x="4053" y="2459"/>
                </a:lnTo>
                <a:lnTo>
                  <a:pt x="3377" y="2459"/>
                </a:lnTo>
                <a:lnTo>
                  <a:pt x="4278" y="3353"/>
                </a:lnTo>
                <a:lnTo>
                  <a:pt x="5178" y="2459"/>
                </a:lnTo>
                <a:lnTo>
                  <a:pt x="4503" y="2459"/>
                </a:lnTo>
                <a:lnTo>
                  <a:pt x="4503" y="1313"/>
                </a:lnTo>
                <a:cubicBezTo>
                  <a:pt x="4503" y="1243"/>
                  <a:pt x="4531" y="1188"/>
                  <a:pt x="4573" y="1146"/>
                </a:cubicBezTo>
                <a:lnTo>
                  <a:pt x="5347" y="392"/>
                </a:lnTo>
                <a:cubicBezTo>
                  <a:pt x="5432" y="308"/>
                  <a:pt x="5432" y="154"/>
                  <a:pt x="5347" y="70"/>
                </a:cubicBezTo>
                <a:cubicBezTo>
                  <a:pt x="5305" y="28"/>
                  <a:pt x="5249" y="0"/>
                  <a:pt x="5178" y="0"/>
                </a:cubicBezTo>
                <a:close/>
                <a:moveTo>
                  <a:pt x="2702" y="0"/>
                </a:moveTo>
                <a:cubicBezTo>
                  <a:pt x="2575" y="0"/>
                  <a:pt x="2477" y="112"/>
                  <a:pt x="2477" y="224"/>
                </a:cubicBezTo>
                <a:lnTo>
                  <a:pt x="2477" y="3353"/>
                </a:lnTo>
                <a:lnTo>
                  <a:pt x="1801" y="3353"/>
                </a:lnTo>
                <a:lnTo>
                  <a:pt x="2702" y="4246"/>
                </a:lnTo>
                <a:lnTo>
                  <a:pt x="3602" y="3353"/>
                </a:lnTo>
                <a:lnTo>
                  <a:pt x="2927" y="3353"/>
                </a:lnTo>
                <a:lnTo>
                  <a:pt x="2927" y="224"/>
                </a:lnTo>
                <a:cubicBezTo>
                  <a:pt x="2941" y="112"/>
                  <a:pt x="2843" y="0"/>
                  <a:pt x="2716" y="0"/>
                </a:cubicBezTo>
                <a:close/>
                <a:moveTo>
                  <a:pt x="225" y="4023"/>
                </a:moveTo>
                <a:cubicBezTo>
                  <a:pt x="99" y="4023"/>
                  <a:pt x="0" y="4135"/>
                  <a:pt x="0" y="4246"/>
                </a:cubicBezTo>
                <a:lnTo>
                  <a:pt x="0" y="4917"/>
                </a:lnTo>
                <a:cubicBezTo>
                  <a:pt x="0" y="5168"/>
                  <a:pt x="211" y="5364"/>
                  <a:pt x="451" y="5364"/>
                </a:cubicBezTo>
                <a:lnTo>
                  <a:pt x="4953" y="5364"/>
                </a:lnTo>
                <a:cubicBezTo>
                  <a:pt x="5206" y="5364"/>
                  <a:pt x="5403" y="5168"/>
                  <a:pt x="5403" y="4917"/>
                </a:cubicBezTo>
                <a:lnTo>
                  <a:pt x="5403" y="4246"/>
                </a:lnTo>
                <a:cubicBezTo>
                  <a:pt x="5417" y="4135"/>
                  <a:pt x="5319" y="4023"/>
                  <a:pt x="5192" y="4023"/>
                </a:cubicBezTo>
                <a:cubicBezTo>
                  <a:pt x="5066" y="4023"/>
                  <a:pt x="4967" y="4121"/>
                  <a:pt x="4953" y="4246"/>
                </a:cubicBezTo>
                <a:lnTo>
                  <a:pt x="4953" y="4917"/>
                </a:lnTo>
                <a:lnTo>
                  <a:pt x="451" y="4917"/>
                </a:lnTo>
                <a:lnTo>
                  <a:pt x="451" y="4246"/>
                </a:lnTo>
                <a:cubicBezTo>
                  <a:pt x="465" y="4135"/>
                  <a:pt x="366" y="4023"/>
                  <a:pt x="239" y="402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5"/>
          <p:cNvSpPr/>
          <p:nvPr/>
        </p:nvSpPr>
        <p:spPr>
          <a:xfrm>
            <a:off x="4672180" y="3697155"/>
            <a:ext cx="259875" cy="275560"/>
          </a:xfrm>
          <a:custGeom>
            <a:rect b="b" l="l" r="r" t="t"/>
            <a:pathLst>
              <a:path extrusionOk="0" h="5995" w="5544">
                <a:moveTo>
                  <a:pt x="2772" y="1"/>
                </a:moveTo>
                <a:cubicBezTo>
                  <a:pt x="2656" y="1"/>
                  <a:pt x="2541" y="116"/>
                  <a:pt x="2541" y="231"/>
                </a:cubicBezTo>
                <a:cubicBezTo>
                  <a:pt x="2541" y="361"/>
                  <a:pt x="2656" y="462"/>
                  <a:pt x="2772" y="462"/>
                </a:cubicBezTo>
                <a:cubicBezTo>
                  <a:pt x="2902" y="462"/>
                  <a:pt x="3003" y="361"/>
                  <a:pt x="3003" y="231"/>
                </a:cubicBezTo>
                <a:cubicBezTo>
                  <a:pt x="3003" y="116"/>
                  <a:pt x="2902" y="1"/>
                  <a:pt x="2772" y="1"/>
                </a:cubicBezTo>
                <a:close/>
                <a:moveTo>
                  <a:pt x="1963" y="217"/>
                </a:moveTo>
                <a:cubicBezTo>
                  <a:pt x="1848" y="217"/>
                  <a:pt x="1732" y="332"/>
                  <a:pt x="1732" y="447"/>
                </a:cubicBezTo>
                <a:cubicBezTo>
                  <a:pt x="1732" y="577"/>
                  <a:pt x="1848" y="678"/>
                  <a:pt x="1963" y="678"/>
                </a:cubicBezTo>
                <a:cubicBezTo>
                  <a:pt x="2093" y="678"/>
                  <a:pt x="2194" y="577"/>
                  <a:pt x="2194" y="447"/>
                </a:cubicBezTo>
                <a:cubicBezTo>
                  <a:pt x="2194" y="332"/>
                  <a:pt x="2093" y="217"/>
                  <a:pt x="1963" y="217"/>
                </a:cubicBezTo>
                <a:close/>
                <a:moveTo>
                  <a:pt x="3580" y="217"/>
                </a:moveTo>
                <a:cubicBezTo>
                  <a:pt x="3465" y="217"/>
                  <a:pt x="3349" y="332"/>
                  <a:pt x="3349" y="447"/>
                </a:cubicBezTo>
                <a:cubicBezTo>
                  <a:pt x="3349" y="577"/>
                  <a:pt x="3465" y="678"/>
                  <a:pt x="3580" y="678"/>
                </a:cubicBezTo>
                <a:cubicBezTo>
                  <a:pt x="3710" y="678"/>
                  <a:pt x="3811" y="577"/>
                  <a:pt x="3811" y="447"/>
                </a:cubicBezTo>
                <a:cubicBezTo>
                  <a:pt x="3811" y="332"/>
                  <a:pt x="3710" y="217"/>
                  <a:pt x="3580" y="217"/>
                </a:cubicBezTo>
                <a:close/>
                <a:moveTo>
                  <a:pt x="1372" y="808"/>
                </a:moveTo>
                <a:cubicBezTo>
                  <a:pt x="1256" y="808"/>
                  <a:pt x="1141" y="923"/>
                  <a:pt x="1141" y="1038"/>
                </a:cubicBezTo>
                <a:cubicBezTo>
                  <a:pt x="1141" y="1168"/>
                  <a:pt x="1256" y="1269"/>
                  <a:pt x="1372" y="1269"/>
                </a:cubicBezTo>
                <a:cubicBezTo>
                  <a:pt x="1501" y="1269"/>
                  <a:pt x="1602" y="1168"/>
                  <a:pt x="1602" y="1038"/>
                </a:cubicBezTo>
                <a:cubicBezTo>
                  <a:pt x="1602" y="923"/>
                  <a:pt x="1501" y="808"/>
                  <a:pt x="1372" y="808"/>
                </a:cubicBezTo>
                <a:close/>
                <a:moveTo>
                  <a:pt x="4172" y="808"/>
                </a:moveTo>
                <a:cubicBezTo>
                  <a:pt x="4056" y="808"/>
                  <a:pt x="3941" y="923"/>
                  <a:pt x="3941" y="1038"/>
                </a:cubicBezTo>
                <a:cubicBezTo>
                  <a:pt x="3941" y="1168"/>
                  <a:pt x="4056" y="1269"/>
                  <a:pt x="4172" y="1269"/>
                </a:cubicBezTo>
                <a:cubicBezTo>
                  <a:pt x="4302" y="1269"/>
                  <a:pt x="4403" y="1168"/>
                  <a:pt x="4403" y="1038"/>
                </a:cubicBezTo>
                <a:cubicBezTo>
                  <a:pt x="4403" y="923"/>
                  <a:pt x="4302" y="808"/>
                  <a:pt x="4172" y="808"/>
                </a:cubicBezTo>
                <a:close/>
                <a:moveTo>
                  <a:pt x="1155" y="1614"/>
                </a:moveTo>
                <a:cubicBezTo>
                  <a:pt x="1040" y="1614"/>
                  <a:pt x="924" y="1730"/>
                  <a:pt x="924" y="1845"/>
                </a:cubicBezTo>
                <a:cubicBezTo>
                  <a:pt x="924" y="1975"/>
                  <a:pt x="1040" y="2075"/>
                  <a:pt x="1155" y="2075"/>
                </a:cubicBezTo>
                <a:cubicBezTo>
                  <a:pt x="1285" y="2075"/>
                  <a:pt x="1386" y="1975"/>
                  <a:pt x="1386" y="1845"/>
                </a:cubicBezTo>
                <a:cubicBezTo>
                  <a:pt x="1386" y="1730"/>
                  <a:pt x="1285" y="1614"/>
                  <a:pt x="1155" y="1614"/>
                </a:cubicBezTo>
                <a:close/>
                <a:moveTo>
                  <a:pt x="4388" y="1614"/>
                </a:moveTo>
                <a:cubicBezTo>
                  <a:pt x="4273" y="1614"/>
                  <a:pt x="4157" y="1730"/>
                  <a:pt x="4157" y="1845"/>
                </a:cubicBezTo>
                <a:cubicBezTo>
                  <a:pt x="4157" y="1975"/>
                  <a:pt x="4273" y="2075"/>
                  <a:pt x="4388" y="2075"/>
                </a:cubicBezTo>
                <a:cubicBezTo>
                  <a:pt x="4518" y="2075"/>
                  <a:pt x="4619" y="1975"/>
                  <a:pt x="4619" y="1845"/>
                </a:cubicBezTo>
                <a:cubicBezTo>
                  <a:pt x="4619" y="1730"/>
                  <a:pt x="4518" y="1614"/>
                  <a:pt x="4388" y="1614"/>
                </a:cubicBezTo>
                <a:close/>
                <a:moveTo>
                  <a:pt x="2772" y="1153"/>
                </a:moveTo>
                <a:cubicBezTo>
                  <a:pt x="2512" y="1153"/>
                  <a:pt x="2266" y="1341"/>
                  <a:pt x="2194" y="1600"/>
                </a:cubicBezTo>
                <a:lnTo>
                  <a:pt x="1848" y="2767"/>
                </a:lnTo>
                <a:lnTo>
                  <a:pt x="3696" y="2767"/>
                </a:lnTo>
                <a:lnTo>
                  <a:pt x="3364" y="1600"/>
                </a:lnTo>
                <a:cubicBezTo>
                  <a:pt x="3291" y="1341"/>
                  <a:pt x="3046" y="1153"/>
                  <a:pt x="2772" y="1153"/>
                </a:cubicBezTo>
                <a:close/>
                <a:moveTo>
                  <a:pt x="231" y="3228"/>
                </a:moveTo>
                <a:cubicBezTo>
                  <a:pt x="116" y="3228"/>
                  <a:pt x="0" y="3343"/>
                  <a:pt x="0" y="3459"/>
                </a:cubicBezTo>
                <a:cubicBezTo>
                  <a:pt x="0" y="3588"/>
                  <a:pt x="116" y="3689"/>
                  <a:pt x="231" y="3689"/>
                </a:cubicBezTo>
                <a:lnTo>
                  <a:pt x="5312" y="3689"/>
                </a:lnTo>
                <a:cubicBezTo>
                  <a:pt x="5442" y="3689"/>
                  <a:pt x="5543" y="3588"/>
                  <a:pt x="5543" y="3459"/>
                </a:cubicBezTo>
                <a:cubicBezTo>
                  <a:pt x="5543" y="3343"/>
                  <a:pt x="5442" y="3228"/>
                  <a:pt x="5312" y="3228"/>
                </a:cubicBezTo>
                <a:close/>
                <a:moveTo>
                  <a:pt x="116" y="4150"/>
                </a:moveTo>
                <a:lnTo>
                  <a:pt x="592" y="5994"/>
                </a:lnTo>
                <a:lnTo>
                  <a:pt x="1040" y="5994"/>
                </a:lnTo>
                <a:lnTo>
                  <a:pt x="1343" y="4871"/>
                </a:lnTo>
                <a:lnTo>
                  <a:pt x="1372" y="4871"/>
                </a:lnTo>
                <a:lnTo>
                  <a:pt x="1675" y="5994"/>
                </a:lnTo>
                <a:lnTo>
                  <a:pt x="2108" y="5994"/>
                </a:lnTo>
                <a:lnTo>
                  <a:pt x="2598" y="4150"/>
                </a:lnTo>
                <a:lnTo>
                  <a:pt x="2108" y="4150"/>
                </a:lnTo>
                <a:lnTo>
                  <a:pt x="1877" y="5375"/>
                </a:lnTo>
                <a:lnTo>
                  <a:pt x="1848" y="5375"/>
                </a:lnTo>
                <a:lnTo>
                  <a:pt x="1545" y="4150"/>
                </a:lnTo>
                <a:lnTo>
                  <a:pt x="1169" y="4150"/>
                </a:lnTo>
                <a:lnTo>
                  <a:pt x="866" y="5375"/>
                </a:lnTo>
                <a:lnTo>
                  <a:pt x="852" y="5375"/>
                </a:lnTo>
                <a:lnTo>
                  <a:pt x="606" y="4150"/>
                </a:lnTo>
                <a:close/>
                <a:moveTo>
                  <a:pt x="2930" y="4150"/>
                </a:moveTo>
                <a:lnTo>
                  <a:pt x="2930" y="5994"/>
                </a:lnTo>
                <a:lnTo>
                  <a:pt x="3392" y="5994"/>
                </a:lnTo>
                <a:lnTo>
                  <a:pt x="3392" y="4150"/>
                </a:lnTo>
                <a:close/>
                <a:moveTo>
                  <a:pt x="3825" y="4150"/>
                </a:moveTo>
                <a:lnTo>
                  <a:pt x="3825" y="5994"/>
                </a:lnTo>
                <a:lnTo>
                  <a:pt x="4273" y="5994"/>
                </a:lnTo>
                <a:lnTo>
                  <a:pt x="4273" y="4957"/>
                </a:lnTo>
                <a:lnTo>
                  <a:pt x="4302" y="4957"/>
                </a:lnTo>
                <a:lnTo>
                  <a:pt x="5067" y="5994"/>
                </a:lnTo>
                <a:lnTo>
                  <a:pt x="5442" y="5994"/>
                </a:lnTo>
                <a:lnTo>
                  <a:pt x="5442" y="4150"/>
                </a:lnTo>
                <a:lnTo>
                  <a:pt x="4995" y="4150"/>
                </a:lnTo>
                <a:lnTo>
                  <a:pt x="4995" y="5202"/>
                </a:lnTo>
                <a:lnTo>
                  <a:pt x="4980" y="5202"/>
                </a:lnTo>
                <a:lnTo>
                  <a:pt x="4201" y="41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5"/>
          <p:cNvSpPr/>
          <p:nvPr/>
        </p:nvSpPr>
        <p:spPr>
          <a:xfrm>
            <a:off x="4659313" y="2658511"/>
            <a:ext cx="285609" cy="285617"/>
          </a:xfrm>
          <a:custGeom>
            <a:rect b="b" l="l" r="r" t="t"/>
            <a:pathLst>
              <a:path extrusionOk="0" h="5995" w="6093">
                <a:moveTo>
                  <a:pt x="4158" y="1384"/>
                </a:moveTo>
                <a:cubicBezTo>
                  <a:pt x="3913" y="1384"/>
                  <a:pt x="3696" y="1586"/>
                  <a:pt x="3696" y="1845"/>
                </a:cubicBezTo>
                <a:cubicBezTo>
                  <a:pt x="3682" y="2090"/>
                  <a:pt x="3884" y="2306"/>
                  <a:pt x="4144" y="2306"/>
                </a:cubicBezTo>
                <a:lnTo>
                  <a:pt x="4158" y="2306"/>
                </a:lnTo>
                <a:cubicBezTo>
                  <a:pt x="4418" y="2306"/>
                  <a:pt x="4620" y="2090"/>
                  <a:pt x="4620" y="1845"/>
                </a:cubicBezTo>
                <a:cubicBezTo>
                  <a:pt x="4605" y="1600"/>
                  <a:pt x="4418" y="1398"/>
                  <a:pt x="4158" y="1384"/>
                </a:cubicBezTo>
                <a:close/>
                <a:moveTo>
                  <a:pt x="4158" y="923"/>
                </a:moveTo>
                <a:cubicBezTo>
                  <a:pt x="4678" y="923"/>
                  <a:pt x="5082" y="1341"/>
                  <a:pt x="5082" y="1845"/>
                </a:cubicBezTo>
                <a:cubicBezTo>
                  <a:pt x="5082" y="2364"/>
                  <a:pt x="4678" y="2767"/>
                  <a:pt x="4158" y="2767"/>
                </a:cubicBezTo>
                <a:cubicBezTo>
                  <a:pt x="3653" y="2767"/>
                  <a:pt x="3234" y="2364"/>
                  <a:pt x="3234" y="1845"/>
                </a:cubicBezTo>
                <a:cubicBezTo>
                  <a:pt x="3234" y="1341"/>
                  <a:pt x="3653" y="923"/>
                  <a:pt x="4158" y="923"/>
                </a:cubicBezTo>
                <a:close/>
                <a:moveTo>
                  <a:pt x="4115" y="1"/>
                </a:moveTo>
                <a:cubicBezTo>
                  <a:pt x="4057" y="1"/>
                  <a:pt x="3999" y="58"/>
                  <a:pt x="3999" y="116"/>
                </a:cubicBezTo>
                <a:lnTo>
                  <a:pt x="3985" y="203"/>
                </a:lnTo>
                <a:cubicBezTo>
                  <a:pt x="3985" y="289"/>
                  <a:pt x="3913" y="375"/>
                  <a:pt x="3812" y="390"/>
                </a:cubicBezTo>
                <a:cubicBezTo>
                  <a:pt x="3783" y="404"/>
                  <a:pt x="3768" y="404"/>
                  <a:pt x="3739" y="419"/>
                </a:cubicBezTo>
                <a:cubicBezTo>
                  <a:pt x="3721" y="425"/>
                  <a:pt x="3702" y="428"/>
                  <a:pt x="3682" y="428"/>
                </a:cubicBezTo>
                <a:cubicBezTo>
                  <a:pt x="3612" y="428"/>
                  <a:pt x="3539" y="389"/>
                  <a:pt x="3494" y="332"/>
                </a:cubicBezTo>
                <a:lnTo>
                  <a:pt x="3436" y="260"/>
                </a:lnTo>
                <a:cubicBezTo>
                  <a:pt x="3418" y="232"/>
                  <a:pt x="3381" y="216"/>
                  <a:pt x="3346" y="216"/>
                </a:cubicBezTo>
                <a:cubicBezTo>
                  <a:pt x="3326" y="216"/>
                  <a:pt x="3307" y="221"/>
                  <a:pt x="3292" y="231"/>
                </a:cubicBezTo>
                <a:lnTo>
                  <a:pt x="3191" y="275"/>
                </a:lnTo>
                <a:cubicBezTo>
                  <a:pt x="3148" y="303"/>
                  <a:pt x="3119" y="375"/>
                  <a:pt x="3148" y="433"/>
                </a:cubicBezTo>
                <a:lnTo>
                  <a:pt x="3191" y="505"/>
                </a:lnTo>
                <a:cubicBezTo>
                  <a:pt x="3220" y="592"/>
                  <a:pt x="3205" y="707"/>
                  <a:pt x="3133" y="764"/>
                </a:cubicBezTo>
                <a:cubicBezTo>
                  <a:pt x="3119" y="779"/>
                  <a:pt x="3090" y="808"/>
                  <a:pt x="3075" y="822"/>
                </a:cubicBezTo>
                <a:cubicBezTo>
                  <a:pt x="3036" y="871"/>
                  <a:pt x="2969" y="894"/>
                  <a:pt x="2904" y="894"/>
                </a:cubicBezTo>
                <a:cubicBezTo>
                  <a:pt x="2873" y="894"/>
                  <a:pt x="2843" y="889"/>
                  <a:pt x="2816" y="880"/>
                </a:cubicBezTo>
                <a:lnTo>
                  <a:pt x="2729" y="836"/>
                </a:lnTo>
                <a:cubicBezTo>
                  <a:pt x="2717" y="828"/>
                  <a:pt x="2702" y="825"/>
                  <a:pt x="2687" y="825"/>
                </a:cubicBezTo>
                <a:cubicBezTo>
                  <a:pt x="2649" y="825"/>
                  <a:pt x="2605" y="849"/>
                  <a:pt x="2585" y="880"/>
                </a:cubicBezTo>
                <a:lnTo>
                  <a:pt x="2541" y="981"/>
                </a:lnTo>
                <a:cubicBezTo>
                  <a:pt x="2512" y="1024"/>
                  <a:pt x="2527" y="1096"/>
                  <a:pt x="2570" y="1125"/>
                </a:cubicBezTo>
                <a:lnTo>
                  <a:pt x="2642" y="1182"/>
                </a:lnTo>
                <a:cubicBezTo>
                  <a:pt x="2714" y="1240"/>
                  <a:pt x="2758" y="1341"/>
                  <a:pt x="2729" y="1427"/>
                </a:cubicBezTo>
                <a:cubicBezTo>
                  <a:pt x="2714" y="1456"/>
                  <a:pt x="2714" y="1470"/>
                  <a:pt x="2700" y="1499"/>
                </a:cubicBezTo>
                <a:cubicBezTo>
                  <a:pt x="2686" y="1600"/>
                  <a:pt x="2599" y="1672"/>
                  <a:pt x="2512" y="1672"/>
                </a:cubicBezTo>
                <a:lnTo>
                  <a:pt x="2426" y="1686"/>
                </a:lnTo>
                <a:cubicBezTo>
                  <a:pt x="2368" y="1686"/>
                  <a:pt x="2310" y="1744"/>
                  <a:pt x="2310" y="1802"/>
                </a:cubicBezTo>
                <a:lnTo>
                  <a:pt x="2310" y="1903"/>
                </a:lnTo>
                <a:cubicBezTo>
                  <a:pt x="2310" y="1960"/>
                  <a:pt x="2368" y="2018"/>
                  <a:pt x="2426" y="2018"/>
                </a:cubicBezTo>
                <a:lnTo>
                  <a:pt x="2512" y="2032"/>
                </a:lnTo>
                <a:cubicBezTo>
                  <a:pt x="2599" y="2032"/>
                  <a:pt x="2686" y="2104"/>
                  <a:pt x="2700" y="2205"/>
                </a:cubicBezTo>
                <a:cubicBezTo>
                  <a:pt x="2714" y="2234"/>
                  <a:pt x="2714" y="2248"/>
                  <a:pt x="2729" y="2277"/>
                </a:cubicBezTo>
                <a:cubicBezTo>
                  <a:pt x="2758" y="2364"/>
                  <a:pt x="2714" y="2464"/>
                  <a:pt x="2642" y="2522"/>
                </a:cubicBezTo>
                <a:lnTo>
                  <a:pt x="2570" y="2580"/>
                </a:lnTo>
                <a:cubicBezTo>
                  <a:pt x="2527" y="2609"/>
                  <a:pt x="2512" y="2681"/>
                  <a:pt x="2541" y="2724"/>
                </a:cubicBezTo>
                <a:lnTo>
                  <a:pt x="2585" y="2825"/>
                </a:lnTo>
                <a:cubicBezTo>
                  <a:pt x="2605" y="2856"/>
                  <a:pt x="2649" y="2879"/>
                  <a:pt x="2693" y="2879"/>
                </a:cubicBezTo>
                <a:cubicBezTo>
                  <a:pt x="2710" y="2879"/>
                  <a:pt x="2727" y="2876"/>
                  <a:pt x="2743" y="2868"/>
                </a:cubicBezTo>
                <a:lnTo>
                  <a:pt x="2816" y="2825"/>
                </a:lnTo>
                <a:cubicBezTo>
                  <a:pt x="2843" y="2816"/>
                  <a:pt x="2873" y="2811"/>
                  <a:pt x="2904" y="2811"/>
                </a:cubicBezTo>
                <a:cubicBezTo>
                  <a:pt x="2969" y="2811"/>
                  <a:pt x="3036" y="2833"/>
                  <a:pt x="3075" y="2882"/>
                </a:cubicBezTo>
                <a:cubicBezTo>
                  <a:pt x="3090" y="2897"/>
                  <a:pt x="3119" y="2926"/>
                  <a:pt x="3133" y="2940"/>
                </a:cubicBezTo>
                <a:cubicBezTo>
                  <a:pt x="3205" y="2998"/>
                  <a:pt x="3220" y="3113"/>
                  <a:pt x="3191" y="3199"/>
                </a:cubicBezTo>
                <a:lnTo>
                  <a:pt x="3148" y="3271"/>
                </a:lnTo>
                <a:cubicBezTo>
                  <a:pt x="3119" y="3329"/>
                  <a:pt x="3148" y="3401"/>
                  <a:pt x="3191" y="3430"/>
                </a:cubicBezTo>
                <a:lnTo>
                  <a:pt x="3292" y="3473"/>
                </a:lnTo>
                <a:cubicBezTo>
                  <a:pt x="3307" y="3483"/>
                  <a:pt x="3326" y="3488"/>
                  <a:pt x="3346" y="3488"/>
                </a:cubicBezTo>
                <a:cubicBezTo>
                  <a:pt x="3381" y="3488"/>
                  <a:pt x="3418" y="3472"/>
                  <a:pt x="3436" y="3444"/>
                </a:cubicBezTo>
                <a:lnTo>
                  <a:pt x="3494" y="3372"/>
                </a:lnTo>
                <a:cubicBezTo>
                  <a:pt x="3539" y="3316"/>
                  <a:pt x="3612" y="3277"/>
                  <a:pt x="3682" y="3277"/>
                </a:cubicBezTo>
                <a:cubicBezTo>
                  <a:pt x="3702" y="3277"/>
                  <a:pt x="3721" y="3280"/>
                  <a:pt x="3739" y="3286"/>
                </a:cubicBezTo>
                <a:cubicBezTo>
                  <a:pt x="3768" y="3300"/>
                  <a:pt x="3783" y="3300"/>
                  <a:pt x="3812" y="3315"/>
                </a:cubicBezTo>
                <a:cubicBezTo>
                  <a:pt x="3913" y="3329"/>
                  <a:pt x="3985" y="3415"/>
                  <a:pt x="3985" y="3502"/>
                </a:cubicBezTo>
                <a:lnTo>
                  <a:pt x="3999" y="3588"/>
                </a:lnTo>
                <a:cubicBezTo>
                  <a:pt x="3999" y="3646"/>
                  <a:pt x="4057" y="3689"/>
                  <a:pt x="4115" y="3689"/>
                </a:cubicBezTo>
                <a:lnTo>
                  <a:pt x="4216" y="3689"/>
                </a:lnTo>
                <a:cubicBezTo>
                  <a:pt x="4273" y="3689"/>
                  <a:pt x="4331" y="3646"/>
                  <a:pt x="4331" y="3588"/>
                </a:cubicBezTo>
                <a:lnTo>
                  <a:pt x="4346" y="3502"/>
                </a:lnTo>
                <a:cubicBezTo>
                  <a:pt x="4346" y="3415"/>
                  <a:pt x="4418" y="3329"/>
                  <a:pt x="4519" y="3315"/>
                </a:cubicBezTo>
                <a:cubicBezTo>
                  <a:pt x="4548" y="3300"/>
                  <a:pt x="4562" y="3300"/>
                  <a:pt x="4591" y="3286"/>
                </a:cubicBezTo>
                <a:cubicBezTo>
                  <a:pt x="4610" y="3280"/>
                  <a:pt x="4629" y="3277"/>
                  <a:pt x="4648" y="3277"/>
                </a:cubicBezTo>
                <a:cubicBezTo>
                  <a:pt x="4719" y="3277"/>
                  <a:pt x="4791" y="3316"/>
                  <a:pt x="4836" y="3372"/>
                </a:cubicBezTo>
                <a:lnTo>
                  <a:pt x="4894" y="3444"/>
                </a:lnTo>
                <a:cubicBezTo>
                  <a:pt x="4913" y="3472"/>
                  <a:pt x="4949" y="3488"/>
                  <a:pt x="4985" y="3488"/>
                </a:cubicBezTo>
                <a:cubicBezTo>
                  <a:pt x="5004" y="3488"/>
                  <a:pt x="5023" y="3483"/>
                  <a:pt x="5038" y="3473"/>
                </a:cubicBezTo>
                <a:lnTo>
                  <a:pt x="5140" y="3430"/>
                </a:lnTo>
                <a:cubicBezTo>
                  <a:pt x="5183" y="3401"/>
                  <a:pt x="5212" y="3329"/>
                  <a:pt x="5183" y="3271"/>
                </a:cubicBezTo>
                <a:lnTo>
                  <a:pt x="5140" y="3199"/>
                </a:lnTo>
                <a:cubicBezTo>
                  <a:pt x="5111" y="3113"/>
                  <a:pt x="5125" y="2998"/>
                  <a:pt x="5197" y="2940"/>
                </a:cubicBezTo>
                <a:cubicBezTo>
                  <a:pt x="5212" y="2926"/>
                  <a:pt x="5241" y="2897"/>
                  <a:pt x="5255" y="2882"/>
                </a:cubicBezTo>
                <a:cubicBezTo>
                  <a:pt x="5294" y="2833"/>
                  <a:pt x="5361" y="2811"/>
                  <a:pt x="5427" y="2811"/>
                </a:cubicBezTo>
                <a:cubicBezTo>
                  <a:pt x="5457" y="2811"/>
                  <a:pt x="5487" y="2816"/>
                  <a:pt x="5515" y="2825"/>
                </a:cubicBezTo>
                <a:lnTo>
                  <a:pt x="5587" y="2868"/>
                </a:lnTo>
                <a:cubicBezTo>
                  <a:pt x="5601" y="2871"/>
                  <a:pt x="5617" y="2873"/>
                  <a:pt x="5632" y="2873"/>
                </a:cubicBezTo>
                <a:cubicBezTo>
                  <a:pt x="5678" y="2873"/>
                  <a:pt x="5724" y="2857"/>
                  <a:pt x="5746" y="2825"/>
                </a:cubicBezTo>
                <a:lnTo>
                  <a:pt x="5789" y="2724"/>
                </a:lnTo>
                <a:cubicBezTo>
                  <a:pt x="5818" y="2681"/>
                  <a:pt x="5804" y="2609"/>
                  <a:pt x="5760" y="2580"/>
                </a:cubicBezTo>
                <a:lnTo>
                  <a:pt x="5688" y="2522"/>
                </a:lnTo>
                <a:cubicBezTo>
                  <a:pt x="5616" y="2464"/>
                  <a:pt x="5573" y="2364"/>
                  <a:pt x="5601" y="2277"/>
                </a:cubicBezTo>
                <a:cubicBezTo>
                  <a:pt x="5616" y="2248"/>
                  <a:pt x="5616" y="2234"/>
                  <a:pt x="5616" y="2205"/>
                </a:cubicBezTo>
                <a:cubicBezTo>
                  <a:pt x="5645" y="2104"/>
                  <a:pt x="5731" y="2032"/>
                  <a:pt x="5818" y="2032"/>
                </a:cubicBezTo>
                <a:lnTo>
                  <a:pt x="5905" y="2018"/>
                </a:lnTo>
                <a:cubicBezTo>
                  <a:pt x="5962" y="2018"/>
                  <a:pt x="6006" y="1960"/>
                  <a:pt x="6006" y="1903"/>
                </a:cubicBezTo>
                <a:lnTo>
                  <a:pt x="6006" y="1802"/>
                </a:lnTo>
                <a:cubicBezTo>
                  <a:pt x="6006" y="1744"/>
                  <a:pt x="5962" y="1686"/>
                  <a:pt x="5905" y="1686"/>
                </a:cubicBezTo>
                <a:lnTo>
                  <a:pt x="5818" y="1672"/>
                </a:lnTo>
                <a:cubicBezTo>
                  <a:pt x="5731" y="1672"/>
                  <a:pt x="5645" y="1600"/>
                  <a:pt x="5616" y="1499"/>
                </a:cubicBezTo>
                <a:cubicBezTo>
                  <a:pt x="5616" y="1470"/>
                  <a:pt x="5616" y="1456"/>
                  <a:pt x="5601" y="1427"/>
                </a:cubicBezTo>
                <a:cubicBezTo>
                  <a:pt x="5573" y="1341"/>
                  <a:pt x="5616" y="1240"/>
                  <a:pt x="5688" y="1182"/>
                </a:cubicBezTo>
                <a:lnTo>
                  <a:pt x="5760" y="1125"/>
                </a:lnTo>
                <a:cubicBezTo>
                  <a:pt x="5804" y="1096"/>
                  <a:pt x="5818" y="1024"/>
                  <a:pt x="5789" y="981"/>
                </a:cubicBezTo>
                <a:lnTo>
                  <a:pt x="5746" y="880"/>
                </a:lnTo>
                <a:cubicBezTo>
                  <a:pt x="5725" y="849"/>
                  <a:pt x="5682" y="825"/>
                  <a:pt x="5638" y="825"/>
                </a:cubicBezTo>
                <a:cubicBezTo>
                  <a:pt x="5620" y="825"/>
                  <a:pt x="5603" y="828"/>
                  <a:pt x="5587" y="836"/>
                </a:cubicBezTo>
                <a:lnTo>
                  <a:pt x="5515" y="880"/>
                </a:lnTo>
                <a:cubicBezTo>
                  <a:pt x="5487" y="889"/>
                  <a:pt x="5457" y="894"/>
                  <a:pt x="5427" y="894"/>
                </a:cubicBezTo>
                <a:cubicBezTo>
                  <a:pt x="5361" y="894"/>
                  <a:pt x="5294" y="871"/>
                  <a:pt x="5255" y="822"/>
                </a:cubicBezTo>
                <a:cubicBezTo>
                  <a:pt x="5241" y="808"/>
                  <a:pt x="5212" y="779"/>
                  <a:pt x="5197" y="764"/>
                </a:cubicBezTo>
                <a:cubicBezTo>
                  <a:pt x="5125" y="707"/>
                  <a:pt x="5111" y="592"/>
                  <a:pt x="5140" y="505"/>
                </a:cubicBezTo>
                <a:lnTo>
                  <a:pt x="5183" y="433"/>
                </a:lnTo>
                <a:cubicBezTo>
                  <a:pt x="5197" y="375"/>
                  <a:pt x="5183" y="303"/>
                  <a:pt x="5125" y="275"/>
                </a:cubicBezTo>
                <a:lnTo>
                  <a:pt x="5038" y="231"/>
                </a:lnTo>
                <a:cubicBezTo>
                  <a:pt x="5023" y="221"/>
                  <a:pt x="5004" y="216"/>
                  <a:pt x="4985" y="216"/>
                </a:cubicBezTo>
                <a:cubicBezTo>
                  <a:pt x="4949" y="216"/>
                  <a:pt x="4913" y="232"/>
                  <a:pt x="4894" y="260"/>
                </a:cubicBezTo>
                <a:lnTo>
                  <a:pt x="4836" y="332"/>
                </a:lnTo>
                <a:cubicBezTo>
                  <a:pt x="4791" y="389"/>
                  <a:pt x="4719" y="428"/>
                  <a:pt x="4648" y="428"/>
                </a:cubicBezTo>
                <a:cubicBezTo>
                  <a:pt x="4629" y="428"/>
                  <a:pt x="4610" y="425"/>
                  <a:pt x="4591" y="419"/>
                </a:cubicBezTo>
                <a:cubicBezTo>
                  <a:pt x="4562" y="404"/>
                  <a:pt x="4548" y="404"/>
                  <a:pt x="4519" y="390"/>
                </a:cubicBezTo>
                <a:cubicBezTo>
                  <a:pt x="4418" y="375"/>
                  <a:pt x="4346" y="289"/>
                  <a:pt x="4346" y="203"/>
                </a:cubicBezTo>
                <a:lnTo>
                  <a:pt x="4331" y="116"/>
                </a:lnTo>
                <a:cubicBezTo>
                  <a:pt x="4317" y="58"/>
                  <a:pt x="4273" y="1"/>
                  <a:pt x="4216" y="1"/>
                </a:cubicBezTo>
                <a:close/>
                <a:moveTo>
                  <a:pt x="1386" y="3228"/>
                </a:moveTo>
                <a:cubicBezTo>
                  <a:pt x="1300" y="3228"/>
                  <a:pt x="1213" y="3257"/>
                  <a:pt x="1141" y="3286"/>
                </a:cubicBezTo>
                <a:lnTo>
                  <a:pt x="1" y="3689"/>
                </a:lnTo>
                <a:lnTo>
                  <a:pt x="1" y="5533"/>
                </a:lnTo>
                <a:lnTo>
                  <a:pt x="982" y="5115"/>
                </a:lnTo>
                <a:cubicBezTo>
                  <a:pt x="1040" y="5094"/>
                  <a:pt x="1101" y="5083"/>
                  <a:pt x="1163" y="5083"/>
                </a:cubicBezTo>
                <a:cubicBezTo>
                  <a:pt x="1224" y="5083"/>
                  <a:pt x="1285" y="5094"/>
                  <a:pt x="1343" y="5115"/>
                </a:cubicBezTo>
                <a:lnTo>
                  <a:pt x="3436" y="5965"/>
                </a:lnTo>
                <a:cubicBezTo>
                  <a:pt x="3480" y="5994"/>
                  <a:pt x="3537" y="5994"/>
                  <a:pt x="3581" y="5994"/>
                </a:cubicBezTo>
                <a:cubicBezTo>
                  <a:pt x="3653" y="5994"/>
                  <a:pt x="3710" y="5980"/>
                  <a:pt x="3754" y="5951"/>
                </a:cubicBezTo>
                <a:lnTo>
                  <a:pt x="5832" y="4798"/>
                </a:lnTo>
                <a:cubicBezTo>
                  <a:pt x="6006" y="4726"/>
                  <a:pt x="6092" y="4525"/>
                  <a:pt x="6020" y="4352"/>
                </a:cubicBezTo>
                <a:cubicBezTo>
                  <a:pt x="5954" y="4221"/>
                  <a:pt x="5822" y="4139"/>
                  <a:pt x="5686" y="4139"/>
                </a:cubicBezTo>
                <a:cubicBezTo>
                  <a:pt x="5643" y="4139"/>
                  <a:pt x="5600" y="4147"/>
                  <a:pt x="5558" y="4165"/>
                </a:cubicBezTo>
                <a:cubicBezTo>
                  <a:pt x="5544" y="4179"/>
                  <a:pt x="5529" y="4179"/>
                  <a:pt x="5515" y="4193"/>
                </a:cubicBezTo>
                <a:lnTo>
                  <a:pt x="3927" y="4842"/>
                </a:lnTo>
                <a:lnTo>
                  <a:pt x="3581" y="4842"/>
                </a:lnTo>
                <a:cubicBezTo>
                  <a:pt x="3783" y="4842"/>
                  <a:pt x="3927" y="4698"/>
                  <a:pt x="3927" y="4496"/>
                </a:cubicBezTo>
                <a:cubicBezTo>
                  <a:pt x="3927" y="4352"/>
                  <a:pt x="3840" y="4222"/>
                  <a:pt x="3696" y="4179"/>
                </a:cubicBezTo>
                <a:lnTo>
                  <a:pt x="1690" y="3300"/>
                </a:lnTo>
                <a:cubicBezTo>
                  <a:pt x="1589" y="3257"/>
                  <a:pt x="1488" y="3228"/>
                  <a:pt x="1386" y="322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5"/>
          <p:cNvSpPr/>
          <p:nvPr/>
        </p:nvSpPr>
        <p:spPr>
          <a:xfrm>
            <a:off x="4661352" y="571249"/>
            <a:ext cx="281531" cy="281540"/>
          </a:xfrm>
          <a:custGeom>
            <a:rect b="b" l="l" r="r" t="t"/>
            <a:pathLst>
              <a:path extrusionOk="0" h="5995" w="6006">
                <a:moveTo>
                  <a:pt x="463" y="231"/>
                </a:moveTo>
                <a:cubicBezTo>
                  <a:pt x="347" y="231"/>
                  <a:pt x="232" y="347"/>
                  <a:pt x="232" y="462"/>
                </a:cubicBezTo>
                <a:cubicBezTo>
                  <a:pt x="232" y="534"/>
                  <a:pt x="261" y="592"/>
                  <a:pt x="304" y="635"/>
                </a:cubicBezTo>
                <a:lnTo>
                  <a:pt x="607" y="937"/>
                </a:lnTo>
                <a:lnTo>
                  <a:pt x="405" y="937"/>
                </a:lnTo>
                <a:cubicBezTo>
                  <a:pt x="318" y="937"/>
                  <a:pt x="246" y="1009"/>
                  <a:pt x="246" y="1096"/>
                </a:cubicBezTo>
                <a:cubicBezTo>
                  <a:pt x="246" y="1139"/>
                  <a:pt x="261" y="1182"/>
                  <a:pt x="289" y="1211"/>
                </a:cubicBezTo>
                <a:lnTo>
                  <a:pt x="795" y="1715"/>
                </a:lnTo>
                <a:cubicBezTo>
                  <a:pt x="881" y="1802"/>
                  <a:pt x="997" y="1845"/>
                  <a:pt x="1127" y="1845"/>
                </a:cubicBezTo>
                <a:lnTo>
                  <a:pt x="1531" y="1845"/>
                </a:lnTo>
                <a:lnTo>
                  <a:pt x="2844" y="3170"/>
                </a:lnTo>
                <a:cubicBezTo>
                  <a:pt x="2888" y="3214"/>
                  <a:pt x="2945" y="3235"/>
                  <a:pt x="3005" y="3235"/>
                </a:cubicBezTo>
                <a:cubicBezTo>
                  <a:pt x="3065" y="3235"/>
                  <a:pt x="3126" y="3214"/>
                  <a:pt x="3176" y="3170"/>
                </a:cubicBezTo>
                <a:cubicBezTo>
                  <a:pt x="3263" y="3084"/>
                  <a:pt x="3263" y="2940"/>
                  <a:pt x="3176" y="2853"/>
                </a:cubicBezTo>
                <a:cubicBezTo>
                  <a:pt x="3176" y="2839"/>
                  <a:pt x="3176" y="2839"/>
                  <a:pt x="3176" y="2839"/>
                </a:cubicBezTo>
                <a:lnTo>
                  <a:pt x="1848" y="1528"/>
                </a:lnTo>
                <a:lnTo>
                  <a:pt x="1848" y="1125"/>
                </a:lnTo>
                <a:cubicBezTo>
                  <a:pt x="1848" y="995"/>
                  <a:pt x="1805" y="880"/>
                  <a:pt x="1718" y="793"/>
                </a:cubicBezTo>
                <a:lnTo>
                  <a:pt x="1213" y="289"/>
                </a:lnTo>
                <a:cubicBezTo>
                  <a:pt x="1177" y="260"/>
                  <a:pt x="1134" y="246"/>
                  <a:pt x="1092" y="246"/>
                </a:cubicBezTo>
                <a:cubicBezTo>
                  <a:pt x="1051" y="246"/>
                  <a:pt x="1011" y="260"/>
                  <a:pt x="982" y="289"/>
                </a:cubicBezTo>
                <a:cubicBezTo>
                  <a:pt x="953" y="318"/>
                  <a:pt x="939" y="361"/>
                  <a:pt x="939" y="404"/>
                </a:cubicBezTo>
                <a:lnTo>
                  <a:pt x="939" y="606"/>
                </a:lnTo>
                <a:lnTo>
                  <a:pt x="636" y="303"/>
                </a:lnTo>
                <a:cubicBezTo>
                  <a:pt x="593" y="260"/>
                  <a:pt x="535" y="231"/>
                  <a:pt x="463" y="231"/>
                </a:cubicBezTo>
                <a:close/>
                <a:moveTo>
                  <a:pt x="3003" y="1845"/>
                </a:moveTo>
                <a:cubicBezTo>
                  <a:pt x="2960" y="1845"/>
                  <a:pt x="2902" y="1859"/>
                  <a:pt x="2844" y="1874"/>
                </a:cubicBezTo>
                <a:lnTo>
                  <a:pt x="3494" y="2522"/>
                </a:lnTo>
                <a:cubicBezTo>
                  <a:pt x="3624" y="2637"/>
                  <a:pt x="3696" y="2810"/>
                  <a:pt x="3696" y="2998"/>
                </a:cubicBezTo>
                <a:cubicBezTo>
                  <a:pt x="3696" y="3387"/>
                  <a:pt x="3393" y="3689"/>
                  <a:pt x="3003" y="3689"/>
                </a:cubicBezTo>
                <a:cubicBezTo>
                  <a:pt x="2830" y="3689"/>
                  <a:pt x="2657" y="3617"/>
                  <a:pt x="2527" y="3487"/>
                </a:cubicBezTo>
                <a:lnTo>
                  <a:pt x="1877" y="2839"/>
                </a:lnTo>
                <a:cubicBezTo>
                  <a:pt x="1863" y="2897"/>
                  <a:pt x="1848" y="2954"/>
                  <a:pt x="1848" y="2998"/>
                </a:cubicBezTo>
                <a:cubicBezTo>
                  <a:pt x="1848" y="3646"/>
                  <a:pt x="2368" y="4150"/>
                  <a:pt x="3003" y="4150"/>
                </a:cubicBezTo>
                <a:cubicBezTo>
                  <a:pt x="3653" y="4150"/>
                  <a:pt x="4158" y="3646"/>
                  <a:pt x="4158" y="2998"/>
                </a:cubicBezTo>
                <a:cubicBezTo>
                  <a:pt x="4158" y="2364"/>
                  <a:pt x="3653" y="1845"/>
                  <a:pt x="3003" y="1845"/>
                </a:cubicBezTo>
                <a:close/>
                <a:moveTo>
                  <a:pt x="3003" y="923"/>
                </a:moveTo>
                <a:cubicBezTo>
                  <a:pt x="2772" y="923"/>
                  <a:pt x="2541" y="966"/>
                  <a:pt x="2310" y="1053"/>
                </a:cubicBezTo>
                <a:cubicBezTo>
                  <a:pt x="2310" y="1081"/>
                  <a:pt x="2310" y="1096"/>
                  <a:pt x="2310" y="1125"/>
                </a:cubicBezTo>
                <a:lnTo>
                  <a:pt x="2310" y="1341"/>
                </a:lnTo>
                <a:lnTo>
                  <a:pt x="2469" y="1485"/>
                </a:lnTo>
                <a:cubicBezTo>
                  <a:pt x="2642" y="1427"/>
                  <a:pt x="2830" y="1384"/>
                  <a:pt x="3003" y="1384"/>
                </a:cubicBezTo>
                <a:cubicBezTo>
                  <a:pt x="3898" y="1384"/>
                  <a:pt x="4620" y="2119"/>
                  <a:pt x="4620" y="2998"/>
                </a:cubicBezTo>
                <a:cubicBezTo>
                  <a:pt x="4620" y="3891"/>
                  <a:pt x="3898" y="4611"/>
                  <a:pt x="3003" y="4611"/>
                </a:cubicBezTo>
                <a:cubicBezTo>
                  <a:pt x="2123" y="4611"/>
                  <a:pt x="1386" y="3891"/>
                  <a:pt x="1386" y="2998"/>
                </a:cubicBezTo>
                <a:cubicBezTo>
                  <a:pt x="1386" y="2810"/>
                  <a:pt x="1430" y="2637"/>
                  <a:pt x="1487" y="2464"/>
                </a:cubicBezTo>
                <a:lnTo>
                  <a:pt x="1343" y="2306"/>
                </a:lnTo>
                <a:lnTo>
                  <a:pt x="1054" y="2306"/>
                </a:lnTo>
                <a:cubicBezTo>
                  <a:pt x="968" y="2537"/>
                  <a:pt x="939" y="2767"/>
                  <a:pt x="925" y="2998"/>
                </a:cubicBezTo>
                <a:cubicBezTo>
                  <a:pt x="925" y="4150"/>
                  <a:pt x="1863" y="5072"/>
                  <a:pt x="3003" y="5072"/>
                </a:cubicBezTo>
                <a:cubicBezTo>
                  <a:pt x="4158" y="5072"/>
                  <a:pt x="5082" y="4150"/>
                  <a:pt x="5082" y="2998"/>
                </a:cubicBezTo>
                <a:cubicBezTo>
                  <a:pt x="5082" y="1859"/>
                  <a:pt x="4158" y="923"/>
                  <a:pt x="3003" y="923"/>
                </a:cubicBezTo>
                <a:close/>
                <a:moveTo>
                  <a:pt x="3003" y="1"/>
                </a:moveTo>
                <a:cubicBezTo>
                  <a:pt x="2585" y="1"/>
                  <a:pt x="2195" y="102"/>
                  <a:pt x="1834" y="246"/>
                </a:cubicBezTo>
                <a:lnTo>
                  <a:pt x="2050" y="462"/>
                </a:lnTo>
                <a:cubicBezTo>
                  <a:pt x="2094" y="519"/>
                  <a:pt x="2137" y="563"/>
                  <a:pt x="2166" y="620"/>
                </a:cubicBezTo>
                <a:cubicBezTo>
                  <a:pt x="2440" y="519"/>
                  <a:pt x="2729" y="476"/>
                  <a:pt x="3003" y="462"/>
                </a:cubicBezTo>
                <a:cubicBezTo>
                  <a:pt x="4418" y="462"/>
                  <a:pt x="5544" y="1600"/>
                  <a:pt x="5544" y="2998"/>
                </a:cubicBezTo>
                <a:cubicBezTo>
                  <a:pt x="5544" y="4409"/>
                  <a:pt x="4418" y="5533"/>
                  <a:pt x="3003" y="5533"/>
                </a:cubicBezTo>
                <a:cubicBezTo>
                  <a:pt x="1603" y="5533"/>
                  <a:pt x="463" y="4409"/>
                  <a:pt x="463" y="2998"/>
                </a:cubicBezTo>
                <a:cubicBezTo>
                  <a:pt x="463" y="2709"/>
                  <a:pt x="520" y="2421"/>
                  <a:pt x="621" y="2162"/>
                </a:cubicBezTo>
                <a:cubicBezTo>
                  <a:pt x="564" y="2133"/>
                  <a:pt x="520" y="2090"/>
                  <a:pt x="463" y="2047"/>
                </a:cubicBezTo>
                <a:lnTo>
                  <a:pt x="246" y="1831"/>
                </a:lnTo>
                <a:cubicBezTo>
                  <a:pt x="87" y="2191"/>
                  <a:pt x="1" y="2594"/>
                  <a:pt x="1" y="2998"/>
                </a:cubicBezTo>
                <a:cubicBezTo>
                  <a:pt x="1" y="4654"/>
                  <a:pt x="1358" y="5994"/>
                  <a:pt x="3003" y="5994"/>
                </a:cubicBezTo>
                <a:cubicBezTo>
                  <a:pt x="4663" y="5994"/>
                  <a:pt x="6006" y="4654"/>
                  <a:pt x="6006" y="2998"/>
                </a:cubicBezTo>
                <a:cubicBezTo>
                  <a:pt x="6006" y="1355"/>
                  <a:pt x="4663" y="1"/>
                  <a:pt x="30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5"/>
          <p:cNvSpPr txBox="1"/>
          <p:nvPr>
            <p:ph idx="7" type="body"/>
          </p:nvPr>
        </p:nvSpPr>
        <p:spPr>
          <a:xfrm>
            <a:off x="0" y="0"/>
            <a:ext cx="657000" cy="314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0" lIns="180000" spcFirstLastPara="1" rIns="18000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ira Sans Medium"/>
              <a:buChar char="→"/>
              <a:defRPr sz="100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indent="-23495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2pPr>
            <a:lvl3pPr indent="-23495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3pPr>
            <a:lvl4pPr indent="-23495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4pPr>
            <a:lvl5pPr indent="-23495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5pPr>
            <a:lvl6pPr indent="-23495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6pPr>
            <a:lvl7pPr indent="-23495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7pPr>
            <a:lvl8pPr indent="-23495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"/>
              <a:buChar char="·"/>
              <a:defRPr sz="100"/>
            </a:lvl8pPr>
            <a:lvl9pPr indent="-23495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00"/>
              <a:buChar char="·"/>
              <a:defRPr sz="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730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rvice">
  <p:cSld name="CUSTOM_1_1_1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 txBox="1"/>
          <p:nvPr>
            <p:ph idx="12" type="sldNum"/>
          </p:nvPr>
        </p:nvSpPr>
        <p:spPr>
          <a:xfrm>
            <a:off x="8495850" y="4629675"/>
            <a:ext cx="343200" cy="310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buClr>
                <a:srgbClr val="000000"/>
              </a:buClr>
              <a:buSzPts val="1000"/>
              <a:buFont typeface="Arial"/>
              <a:buNone/>
              <a:defRPr/>
            </a:lvl1pPr>
            <a:lvl2pPr lvl="1">
              <a:buClr>
                <a:srgbClr val="000000"/>
              </a:buClr>
              <a:buSzPts val="1000"/>
              <a:buFont typeface="Arial"/>
              <a:buNone/>
              <a:defRPr/>
            </a:lvl2pPr>
            <a:lvl3pPr lvl="2">
              <a:buClr>
                <a:srgbClr val="000000"/>
              </a:buClr>
              <a:buSzPts val="1000"/>
              <a:buFont typeface="Arial"/>
              <a:buNone/>
              <a:defRPr/>
            </a:lvl3pPr>
            <a:lvl4pPr lvl="3">
              <a:buClr>
                <a:srgbClr val="000000"/>
              </a:buClr>
              <a:buSzPts val="1000"/>
              <a:buFont typeface="Arial"/>
              <a:buNone/>
              <a:defRPr/>
            </a:lvl4pPr>
            <a:lvl5pPr lvl="4">
              <a:buClr>
                <a:srgbClr val="000000"/>
              </a:buClr>
              <a:buSzPts val="1000"/>
              <a:buFont typeface="Arial"/>
              <a:buNone/>
              <a:defRPr/>
            </a:lvl5pPr>
            <a:lvl6pPr lvl="5">
              <a:buClr>
                <a:srgbClr val="000000"/>
              </a:buClr>
              <a:buSzPts val="1000"/>
              <a:buFont typeface="Arial"/>
              <a:buNone/>
              <a:defRPr/>
            </a:lvl6pPr>
            <a:lvl7pPr lvl="6">
              <a:buClr>
                <a:srgbClr val="000000"/>
              </a:buClr>
              <a:buSzPts val="1000"/>
              <a:buFont typeface="Arial"/>
              <a:buNone/>
              <a:defRPr/>
            </a:lvl7pPr>
            <a:lvl8pPr lvl="7">
              <a:buClr>
                <a:srgbClr val="000000"/>
              </a:buClr>
              <a:buSzPts val="1000"/>
              <a:buFont typeface="Arial"/>
              <a:buNone/>
              <a:defRPr/>
            </a:lvl8pPr>
            <a:lvl9pPr lvl="8">
              <a:buClr>
                <a:srgbClr val="000000"/>
              </a:buClr>
              <a:buSzPts val="10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9" name="Google Shape;289;p36"/>
          <p:cNvSpPr txBox="1"/>
          <p:nvPr>
            <p:ph idx="1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0" lIns="180000" spcFirstLastPara="1" rIns="18000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" name="Google Shape;290;p36"/>
          <p:cNvSpPr txBox="1"/>
          <p:nvPr>
            <p:ph idx="2" type="body"/>
          </p:nvPr>
        </p:nvSpPr>
        <p:spPr>
          <a:xfrm>
            <a:off x="1144256" y="1353525"/>
            <a:ext cx="3240000" cy="9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→"/>
              <a:defRPr sz="1100"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·"/>
              <a:defRPr sz="1100"/>
            </a:lvl9pPr>
          </a:lstStyle>
          <a:p/>
        </p:txBody>
      </p:sp>
      <p:sp>
        <p:nvSpPr>
          <p:cNvPr id="291" name="Google Shape;291;p36"/>
          <p:cNvSpPr txBox="1"/>
          <p:nvPr>
            <p:ph idx="3" type="body"/>
          </p:nvPr>
        </p:nvSpPr>
        <p:spPr>
          <a:xfrm>
            <a:off x="1144256" y="3666300"/>
            <a:ext cx="3240000" cy="9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→"/>
              <a:defRPr sz="1100"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·"/>
              <a:defRPr sz="1100"/>
            </a:lvl9pPr>
          </a:lstStyle>
          <a:p/>
        </p:txBody>
      </p:sp>
      <p:sp>
        <p:nvSpPr>
          <p:cNvPr id="292" name="Google Shape;292;p36"/>
          <p:cNvSpPr txBox="1"/>
          <p:nvPr>
            <p:ph idx="4" type="body"/>
          </p:nvPr>
        </p:nvSpPr>
        <p:spPr>
          <a:xfrm>
            <a:off x="1144256" y="2509913"/>
            <a:ext cx="3240000" cy="9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→"/>
              <a:defRPr sz="1100"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·"/>
              <a:defRPr sz="1100"/>
            </a:lvl9pPr>
          </a:lstStyle>
          <a:p/>
        </p:txBody>
      </p:sp>
      <p:sp>
        <p:nvSpPr>
          <p:cNvPr id="293" name="Google Shape;293;p36"/>
          <p:cNvSpPr txBox="1"/>
          <p:nvPr>
            <p:ph type="title"/>
          </p:nvPr>
        </p:nvSpPr>
        <p:spPr>
          <a:xfrm>
            <a:off x="648300" y="577238"/>
            <a:ext cx="7847700" cy="51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/>
        </p:txBody>
      </p:sp>
      <p:sp>
        <p:nvSpPr>
          <p:cNvPr id="294" name="Google Shape;294;p36"/>
          <p:cNvSpPr txBox="1"/>
          <p:nvPr>
            <p:ph idx="5" type="body"/>
          </p:nvPr>
        </p:nvSpPr>
        <p:spPr>
          <a:xfrm>
            <a:off x="5255844" y="1353525"/>
            <a:ext cx="3240000" cy="9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→"/>
              <a:defRPr sz="1100"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·"/>
              <a:defRPr sz="1100"/>
            </a:lvl9pPr>
          </a:lstStyle>
          <a:p/>
        </p:txBody>
      </p:sp>
      <p:sp>
        <p:nvSpPr>
          <p:cNvPr id="295" name="Google Shape;295;p36"/>
          <p:cNvSpPr txBox="1"/>
          <p:nvPr>
            <p:ph idx="6" type="body"/>
          </p:nvPr>
        </p:nvSpPr>
        <p:spPr>
          <a:xfrm>
            <a:off x="5255844" y="3666300"/>
            <a:ext cx="3240000" cy="9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→"/>
              <a:defRPr sz="1100"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·"/>
              <a:defRPr sz="1100"/>
            </a:lvl9pPr>
          </a:lstStyle>
          <a:p/>
        </p:txBody>
      </p:sp>
      <p:sp>
        <p:nvSpPr>
          <p:cNvPr id="296" name="Google Shape;296;p36"/>
          <p:cNvSpPr txBox="1"/>
          <p:nvPr>
            <p:ph idx="7" type="body"/>
          </p:nvPr>
        </p:nvSpPr>
        <p:spPr>
          <a:xfrm>
            <a:off x="5255844" y="2509913"/>
            <a:ext cx="3240000" cy="9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→"/>
              <a:defRPr sz="1100"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·"/>
              <a:defRPr sz="11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·"/>
              <a:defRPr sz="1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136">
          <p15:clr>
            <a:srgbClr val="FA7B17"/>
          </p15:clr>
        </p15:guide>
        <p15:guide id="2" orient="horz" pos="1865">
          <p15:clr>
            <a:srgbClr val="FA7B17"/>
          </p15:clr>
        </p15:guide>
        <p15:guide id="3" orient="horz" pos="2593">
          <p15:clr>
            <a:srgbClr val="FA7B17"/>
          </p15:clr>
        </p15:guide>
        <p15:guide id="4" pos="2998">
          <p15:clr>
            <a:srgbClr val="FA7B17"/>
          </p15:clr>
        </p15:guide>
        <p15:guide id="5" pos="2762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">
  <p:cSld name="CUSTOM_2">
    <p:bg>
      <p:bgPr>
        <a:solidFill>
          <a:schemeClr val="dk2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 txBox="1"/>
          <p:nvPr>
            <p:ph type="title"/>
          </p:nvPr>
        </p:nvSpPr>
        <p:spPr>
          <a:xfrm>
            <a:off x="648300" y="577238"/>
            <a:ext cx="5885700" cy="76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/>
        </p:txBody>
      </p:sp>
      <p:sp>
        <p:nvSpPr>
          <p:cNvPr id="299" name="Google Shape;299;p37"/>
          <p:cNvSpPr txBox="1"/>
          <p:nvPr>
            <p:ph idx="12" type="sldNum"/>
          </p:nvPr>
        </p:nvSpPr>
        <p:spPr>
          <a:xfrm>
            <a:off x="8495850" y="4629675"/>
            <a:ext cx="343200" cy="310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2pPr>
            <a:lvl3pPr lvl="2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3pPr>
            <a:lvl4pPr lvl="3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4pPr>
            <a:lvl5pPr lvl="4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5pPr>
            <a:lvl6pPr lvl="5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6pPr>
            <a:lvl7pPr lvl="6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7pPr>
            <a:lvl8pPr lvl="7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8pPr>
            <a:lvl9pPr lvl="8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0" name="Google Shape;300;p37"/>
          <p:cNvSpPr txBox="1"/>
          <p:nvPr>
            <p:ph idx="1" type="body"/>
          </p:nvPr>
        </p:nvSpPr>
        <p:spPr>
          <a:xfrm>
            <a:off x="648300" y="1939375"/>
            <a:ext cx="4680900" cy="1869900"/>
          </a:xfrm>
          <a:prstGeom prst="rect">
            <a:avLst/>
          </a:prstGeom>
          <a:noFill/>
        </p:spPr>
        <p:txBody>
          <a:bodyPr anchorCtr="0" anchor="ctr" bIns="0" lIns="36000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→"/>
              <a:defRPr/>
            </a:lvl1pPr>
            <a:lvl2pPr indent="-3429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·"/>
              <a:defRPr sz="1800"/>
            </a:lvl2pPr>
            <a:lvl3pPr indent="-3429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·"/>
              <a:defRPr sz="1800"/>
            </a:lvl3pPr>
            <a:lvl4pPr indent="-3429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·"/>
              <a:defRPr sz="1800"/>
            </a:lvl4pPr>
            <a:lvl5pPr indent="-3429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·"/>
              <a:defRPr sz="1800"/>
            </a:lvl5pPr>
            <a:lvl6pPr indent="-3429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·"/>
              <a:defRPr sz="1800"/>
            </a:lvl6pPr>
            <a:lvl7pPr indent="-3429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·"/>
              <a:defRPr sz="1800"/>
            </a:lvl7pPr>
            <a:lvl8pPr indent="-3429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·"/>
              <a:defRPr sz="1800"/>
            </a:lvl8pPr>
            <a:lvl9pPr indent="-3429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·"/>
              <a:defRPr sz="1800"/>
            </a:lvl9pPr>
          </a:lstStyle>
          <a:p/>
        </p:txBody>
      </p:sp>
      <p:sp>
        <p:nvSpPr>
          <p:cNvPr id="301" name="Google Shape;301;p37"/>
          <p:cNvSpPr/>
          <p:nvPr/>
        </p:nvSpPr>
        <p:spPr>
          <a:xfrm>
            <a:off x="648300" y="1939375"/>
            <a:ext cx="48000" cy="1869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7"/>
          <p:cNvSpPr/>
          <p:nvPr/>
        </p:nvSpPr>
        <p:spPr>
          <a:xfrm>
            <a:off x="27" y="-2578055"/>
            <a:ext cx="9144176" cy="10299872"/>
          </a:xfrm>
          <a:custGeom>
            <a:rect b="b" l="l" r="r" t="t"/>
            <a:pathLst>
              <a:path extrusionOk="0" h="210105" w="183821">
                <a:moveTo>
                  <a:pt x="56200" y="84646"/>
                </a:moveTo>
                <a:lnTo>
                  <a:pt x="56227" y="117418"/>
                </a:lnTo>
                <a:lnTo>
                  <a:pt x="31635" y="103361"/>
                </a:lnTo>
                <a:lnTo>
                  <a:pt x="31635" y="70589"/>
                </a:lnTo>
                <a:lnTo>
                  <a:pt x="98925" y="32134"/>
                </a:lnTo>
                <a:lnTo>
                  <a:pt x="99036" y="32189"/>
                </a:lnTo>
                <a:lnTo>
                  <a:pt x="98953" y="32134"/>
                </a:lnTo>
                <a:lnTo>
                  <a:pt x="67345" y="14057"/>
                </a:lnTo>
                <a:lnTo>
                  <a:pt x="91910" y="0"/>
                </a:lnTo>
                <a:lnTo>
                  <a:pt x="183820" y="52540"/>
                </a:lnTo>
                <a:lnTo>
                  <a:pt x="183820" y="121438"/>
                </a:lnTo>
                <a:lnTo>
                  <a:pt x="159228" y="135467"/>
                </a:lnTo>
                <a:lnTo>
                  <a:pt x="159228" y="66569"/>
                </a:lnTo>
                <a:lnTo>
                  <a:pt x="123545" y="46191"/>
                </a:lnTo>
                <a:lnTo>
                  <a:pt x="123517" y="46191"/>
                </a:lnTo>
                <a:close/>
                <a:moveTo>
                  <a:pt x="127593" y="84646"/>
                </a:moveTo>
                <a:lnTo>
                  <a:pt x="98925" y="68260"/>
                </a:lnTo>
                <a:lnTo>
                  <a:pt x="123517" y="54204"/>
                </a:lnTo>
                <a:lnTo>
                  <a:pt x="152186" y="70589"/>
                </a:lnTo>
                <a:lnTo>
                  <a:pt x="152186" y="147556"/>
                </a:lnTo>
                <a:lnTo>
                  <a:pt x="183820" y="129479"/>
                </a:lnTo>
                <a:lnTo>
                  <a:pt x="183820" y="157565"/>
                </a:lnTo>
                <a:lnTo>
                  <a:pt x="91910" y="210105"/>
                </a:lnTo>
                <a:lnTo>
                  <a:pt x="31607" y="175642"/>
                </a:lnTo>
                <a:lnTo>
                  <a:pt x="31607" y="147556"/>
                </a:lnTo>
                <a:lnTo>
                  <a:pt x="91910" y="181991"/>
                </a:lnTo>
                <a:lnTo>
                  <a:pt x="127565" y="161585"/>
                </a:lnTo>
                <a:lnTo>
                  <a:pt x="127593" y="161585"/>
                </a:lnTo>
                <a:lnTo>
                  <a:pt x="127593" y="84646"/>
                </a:lnTo>
                <a:close/>
                <a:moveTo>
                  <a:pt x="91910" y="145864"/>
                </a:moveTo>
                <a:lnTo>
                  <a:pt x="120578" y="129479"/>
                </a:lnTo>
                <a:lnTo>
                  <a:pt x="120578" y="157565"/>
                </a:lnTo>
                <a:lnTo>
                  <a:pt x="91910" y="173950"/>
                </a:lnTo>
                <a:lnTo>
                  <a:pt x="24593" y="135467"/>
                </a:lnTo>
                <a:lnTo>
                  <a:pt x="24593" y="171621"/>
                </a:lnTo>
                <a:lnTo>
                  <a:pt x="0" y="157565"/>
                </a:lnTo>
                <a:lnTo>
                  <a:pt x="0" y="52540"/>
                </a:lnTo>
                <a:lnTo>
                  <a:pt x="60303" y="18049"/>
                </a:lnTo>
                <a:lnTo>
                  <a:pt x="84896" y="32134"/>
                </a:lnTo>
                <a:lnTo>
                  <a:pt x="24593" y="66569"/>
                </a:lnTo>
                <a:lnTo>
                  <a:pt x="24593" y="107353"/>
                </a:lnTo>
                <a:lnTo>
                  <a:pt x="24593" y="107381"/>
                </a:lnTo>
                <a:close/>
              </a:path>
            </a:pathLst>
          </a:custGeom>
          <a:solidFill>
            <a:srgbClr val="595959">
              <a:alpha val="5000"/>
            </a:srgbClr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/>
          <p:cNvSpPr/>
          <p:nvPr/>
        </p:nvSpPr>
        <p:spPr>
          <a:xfrm>
            <a:off x="161488" y="151388"/>
            <a:ext cx="8821200" cy="4840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8"/>
          <p:cNvSpPr/>
          <p:nvPr/>
        </p:nvSpPr>
        <p:spPr>
          <a:xfrm>
            <a:off x="0" y="-2578036"/>
            <a:ext cx="9144176" cy="10299872"/>
          </a:xfrm>
          <a:custGeom>
            <a:rect b="b" l="l" r="r" t="t"/>
            <a:pathLst>
              <a:path extrusionOk="0" h="210105" w="183821">
                <a:moveTo>
                  <a:pt x="56200" y="84646"/>
                </a:moveTo>
                <a:lnTo>
                  <a:pt x="56227" y="117418"/>
                </a:lnTo>
                <a:lnTo>
                  <a:pt x="31635" y="103361"/>
                </a:lnTo>
                <a:lnTo>
                  <a:pt x="31635" y="70589"/>
                </a:lnTo>
                <a:lnTo>
                  <a:pt x="98925" y="32134"/>
                </a:lnTo>
                <a:lnTo>
                  <a:pt x="99036" y="32189"/>
                </a:lnTo>
                <a:lnTo>
                  <a:pt x="98953" y="32134"/>
                </a:lnTo>
                <a:lnTo>
                  <a:pt x="67345" y="14057"/>
                </a:lnTo>
                <a:lnTo>
                  <a:pt x="91910" y="0"/>
                </a:lnTo>
                <a:lnTo>
                  <a:pt x="183820" y="52540"/>
                </a:lnTo>
                <a:lnTo>
                  <a:pt x="183820" y="121438"/>
                </a:lnTo>
                <a:lnTo>
                  <a:pt x="159228" y="135467"/>
                </a:lnTo>
                <a:lnTo>
                  <a:pt x="159228" y="66569"/>
                </a:lnTo>
                <a:lnTo>
                  <a:pt x="123545" y="46191"/>
                </a:lnTo>
                <a:lnTo>
                  <a:pt x="123517" y="46191"/>
                </a:lnTo>
                <a:close/>
                <a:moveTo>
                  <a:pt x="127593" y="84646"/>
                </a:moveTo>
                <a:lnTo>
                  <a:pt x="98925" y="68260"/>
                </a:lnTo>
                <a:lnTo>
                  <a:pt x="123517" y="54204"/>
                </a:lnTo>
                <a:lnTo>
                  <a:pt x="152186" y="70589"/>
                </a:lnTo>
                <a:lnTo>
                  <a:pt x="152186" y="147556"/>
                </a:lnTo>
                <a:lnTo>
                  <a:pt x="183820" y="129479"/>
                </a:lnTo>
                <a:lnTo>
                  <a:pt x="183820" y="157565"/>
                </a:lnTo>
                <a:lnTo>
                  <a:pt x="91910" y="210105"/>
                </a:lnTo>
                <a:lnTo>
                  <a:pt x="31607" y="175642"/>
                </a:lnTo>
                <a:lnTo>
                  <a:pt x="31607" y="147556"/>
                </a:lnTo>
                <a:lnTo>
                  <a:pt x="91910" y="181991"/>
                </a:lnTo>
                <a:lnTo>
                  <a:pt x="127565" y="161585"/>
                </a:lnTo>
                <a:lnTo>
                  <a:pt x="127593" y="161585"/>
                </a:lnTo>
                <a:lnTo>
                  <a:pt x="127593" y="84646"/>
                </a:lnTo>
                <a:close/>
                <a:moveTo>
                  <a:pt x="91910" y="145864"/>
                </a:moveTo>
                <a:lnTo>
                  <a:pt x="120578" y="129479"/>
                </a:lnTo>
                <a:lnTo>
                  <a:pt x="120578" y="157565"/>
                </a:lnTo>
                <a:lnTo>
                  <a:pt x="91910" y="173950"/>
                </a:lnTo>
                <a:lnTo>
                  <a:pt x="24593" y="135467"/>
                </a:lnTo>
                <a:lnTo>
                  <a:pt x="24593" y="171621"/>
                </a:lnTo>
                <a:lnTo>
                  <a:pt x="0" y="157565"/>
                </a:lnTo>
                <a:lnTo>
                  <a:pt x="0" y="52540"/>
                </a:lnTo>
                <a:lnTo>
                  <a:pt x="60303" y="18049"/>
                </a:lnTo>
                <a:lnTo>
                  <a:pt x="84896" y="32134"/>
                </a:lnTo>
                <a:lnTo>
                  <a:pt x="24593" y="66569"/>
                </a:lnTo>
                <a:lnTo>
                  <a:pt x="24593" y="107353"/>
                </a:lnTo>
                <a:lnTo>
                  <a:pt x="24593" y="107381"/>
                </a:lnTo>
                <a:close/>
              </a:path>
            </a:pathLst>
          </a:custGeom>
          <a:solidFill>
            <a:srgbClr val="FFFFFF">
              <a:alpha val="4320"/>
            </a:srgbClr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8"/>
          <p:cNvSpPr txBox="1"/>
          <p:nvPr>
            <p:ph type="ctrTitle"/>
          </p:nvPr>
        </p:nvSpPr>
        <p:spPr>
          <a:xfrm>
            <a:off x="648300" y="1213325"/>
            <a:ext cx="7847700" cy="16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07" name="Google Shape;307;p38"/>
          <p:cNvGrpSpPr/>
          <p:nvPr/>
        </p:nvGrpSpPr>
        <p:grpSpPr>
          <a:xfrm>
            <a:off x="3606000" y="3331300"/>
            <a:ext cx="1932160" cy="1234995"/>
            <a:chOff x="11135824" y="8583750"/>
            <a:chExt cx="3864320" cy="2469991"/>
          </a:xfrm>
        </p:grpSpPr>
        <p:sp>
          <p:nvSpPr>
            <p:cNvPr id="308" name="Google Shape;308;p38"/>
            <p:cNvSpPr/>
            <p:nvPr/>
          </p:nvSpPr>
          <p:spPr>
            <a:xfrm>
              <a:off x="11275133" y="10934141"/>
              <a:ext cx="96838" cy="117625"/>
            </a:xfrm>
            <a:custGeom>
              <a:rect b="b" l="l" r="r" t="t"/>
              <a:pathLst>
                <a:path extrusionOk="0" h="1728" w="1400">
                  <a:moveTo>
                    <a:pt x="1" y="0"/>
                  </a:moveTo>
                  <a:lnTo>
                    <a:pt x="1" y="279"/>
                  </a:lnTo>
                  <a:lnTo>
                    <a:pt x="546" y="279"/>
                  </a:lnTo>
                  <a:lnTo>
                    <a:pt x="546" y="1727"/>
                  </a:lnTo>
                  <a:lnTo>
                    <a:pt x="854" y="1727"/>
                  </a:lnTo>
                  <a:lnTo>
                    <a:pt x="854" y="279"/>
                  </a:lnTo>
                  <a:lnTo>
                    <a:pt x="1400" y="279"/>
                  </a:lnTo>
                  <a:lnTo>
                    <a:pt x="1400" y="0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8"/>
            <p:cNvSpPr/>
            <p:nvPr/>
          </p:nvSpPr>
          <p:spPr>
            <a:xfrm>
              <a:off x="11432840" y="10933188"/>
              <a:ext cx="123953" cy="117625"/>
            </a:xfrm>
            <a:custGeom>
              <a:rect b="b" l="l" r="r" t="t"/>
              <a:pathLst>
                <a:path extrusionOk="0" h="1728" w="1792">
                  <a:moveTo>
                    <a:pt x="896" y="362"/>
                  </a:moveTo>
                  <a:lnTo>
                    <a:pt x="1190" y="1045"/>
                  </a:lnTo>
                  <a:lnTo>
                    <a:pt x="602" y="1045"/>
                  </a:lnTo>
                  <a:lnTo>
                    <a:pt x="896" y="362"/>
                  </a:lnTo>
                  <a:close/>
                  <a:moveTo>
                    <a:pt x="756" y="0"/>
                  </a:moveTo>
                  <a:lnTo>
                    <a:pt x="1" y="1727"/>
                  </a:lnTo>
                  <a:lnTo>
                    <a:pt x="308" y="1727"/>
                  </a:lnTo>
                  <a:lnTo>
                    <a:pt x="490" y="1323"/>
                  </a:lnTo>
                  <a:lnTo>
                    <a:pt x="1302" y="1323"/>
                  </a:lnTo>
                  <a:lnTo>
                    <a:pt x="1469" y="1727"/>
                  </a:lnTo>
                  <a:lnTo>
                    <a:pt x="1791" y="1727"/>
                  </a:lnTo>
                  <a:lnTo>
                    <a:pt x="1036" y="0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8"/>
            <p:cNvSpPr/>
            <p:nvPr/>
          </p:nvSpPr>
          <p:spPr>
            <a:xfrm>
              <a:off x="11643809" y="10934141"/>
              <a:ext cx="20336" cy="117625"/>
            </a:xfrm>
            <a:custGeom>
              <a:rect b="b" l="l" r="r" t="t"/>
              <a:pathLst>
                <a:path extrusionOk="0" h="1728" w="294">
                  <a:moveTo>
                    <a:pt x="0" y="0"/>
                  </a:moveTo>
                  <a:lnTo>
                    <a:pt x="0" y="1727"/>
                  </a:lnTo>
                  <a:lnTo>
                    <a:pt x="294" y="1727"/>
                  </a:lnTo>
                  <a:lnTo>
                    <a:pt x="2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8"/>
            <p:cNvSpPr/>
            <p:nvPr/>
          </p:nvSpPr>
          <p:spPr>
            <a:xfrm>
              <a:off x="11759876" y="10934141"/>
              <a:ext cx="84249" cy="117625"/>
            </a:xfrm>
            <a:custGeom>
              <a:rect b="b" l="l" r="r" t="t"/>
              <a:pathLst>
                <a:path extrusionOk="0" h="1728" w="1218">
                  <a:moveTo>
                    <a:pt x="14" y="0"/>
                  </a:moveTo>
                  <a:lnTo>
                    <a:pt x="1" y="1727"/>
                  </a:lnTo>
                  <a:lnTo>
                    <a:pt x="1217" y="1727"/>
                  </a:lnTo>
                  <a:lnTo>
                    <a:pt x="1217" y="1449"/>
                  </a:lnTo>
                  <a:lnTo>
                    <a:pt x="322" y="1449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8"/>
            <p:cNvSpPr/>
            <p:nvPr/>
          </p:nvSpPr>
          <p:spPr>
            <a:xfrm>
              <a:off x="11918552" y="10932235"/>
              <a:ext cx="124852" cy="121437"/>
            </a:xfrm>
            <a:custGeom>
              <a:rect b="b" l="l" r="r" t="t"/>
              <a:pathLst>
                <a:path extrusionOk="0" h="1784" w="1805">
                  <a:moveTo>
                    <a:pt x="910" y="279"/>
                  </a:moveTo>
                  <a:cubicBezTo>
                    <a:pt x="1064" y="279"/>
                    <a:pt x="1217" y="348"/>
                    <a:pt x="1329" y="460"/>
                  </a:cubicBezTo>
                  <a:cubicBezTo>
                    <a:pt x="1441" y="585"/>
                    <a:pt x="1497" y="738"/>
                    <a:pt x="1483" y="892"/>
                  </a:cubicBezTo>
                  <a:cubicBezTo>
                    <a:pt x="1497" y="1045"/>
                    <a:pt x="1441" y="1198"/>
                    <a:pt x="1329" y="1310"/>
                  </a:cubicBezTo>
                  <a:cubicBezTo>
                    <a:pt x="1217" y="1435"/>
                    <a:pt x="1077" y="1491"/>
                    <a:pt x="910" y="1491"/>
                  </a:cubicBezTo>
                  <a:cubicBezTo>
                    <a:pt x="897" y="1492"/>
                    <a:pt x="883" y="1492"/>
                    <a:pt x="870" y="1492"/>
                  </a:cubicBezTo>
                  <a:cubicBezTo>
                    <a:pt x="730" y="1492"/>
                    <a:pt x="592" y="1425"/>
                    <a:pt x="490" y="1323"/>
                  </a:cubicBezTo>
                  <a:cubicBezTo>
                    <a:pt x="378" y="1198"/>
                    <a:pt x="308" y="1045"/>
                    <a:pt x="322" y="892"/>
                  </a:cubicBezTo>
                  <a:cubicBezTo>
                    <a:pt x="308" y="725"/>
                    <a:pt x="378" y="571"/>
                    <a:pt x="476" y="460"/>
                  </a:cubicBezTo>
                  <a:cubicBezTo>
                    <a:pt x="588" y="348"/>
                    <a:pt x="742" y="279"/>
                    <a:pt x="910" y="279"/>
                  </a:cubicBezTo>
                  <a:close/>
                  <a:moveTo>
                    <a:pt x="910" y="0"/>
                  </a:moveTo>
                  <a:cubicBezTo>
                    <a:pt x="406" y="0"/>
                    <a:pt x="0" y="404"/>
                    <a:pt x="0" y="892"/>
                  </a:cubicBezTo>
                  <a:cubicBezTo>
                    <a:pt x="0" y="1393"/>
                    <a:pt x="406" y="1783"/>
                    <a:pt x="910" y="1783"/>
                  </a:cubicBezTo>
                  <a:cubicBezTo>
                    <a:pt x="1399" y="1783"/>
                    <a:pt x="1805" y="1393"/>
                    <a:pt x="1805" y="892"/>
                  </a:cubicBezTo>
                  <a:cubicBezTo>
                    <a:pt x="1805" y="404"/>
                    <a:pt x="1399" y="0"/>
                    <a:pt x="910" y="0"/>
                  </a:cubicBez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8"/>
            <p:cNvSpPr/>
            <p:nvPr/>
          </p:nvSpPr>
          <p:spPr>
            <a:xfrm>
              <a:off x="12133325" y="10934141"/>
              <a:ext cx="101680" cy="116672"/>
            </a:xfrm>
            <a:custGeom>
              <a:rect b="b" l="l" r="r" t="t"/>
              <a:pathLst>
                <a:path extrusionOk="0" h="1714" w="1470">
                  <a:moveTo>
                    <a:pt x="742" y="279"/>
                  </a:moveTo>
                  <a:cubicBezTo>
                    <a:pt x="966" y="279"/>
                    <a:pt x="1106" y="390"/>
                    <a:pt x="1106" y="571"/>
                  </a:cubicBezTo>
                  <a:cubicBezTo>
                    <a:pt x="1106" y="738"/>
                    <a:pt x="980" y="864"/>
                    <a:pt x="756" y="864"/>
                  </a:cubicBezTo>
                  <a:lnTo>
                    <a:pt x="294" y="850"/>
                  </a:lnTo>
                  <a:lnTo>
                    <a:pt x="294" y="279"/>
                  </a:lnTo>
                  <a:close/>
                  <a:moveTo>
                    <a:pt x="1" y="0"/>
                  </a:moveTo>
                  <a:lnTo>
                    <a:pt x="1" y="1713"/>
                  </a:lnTo>
                  <a:lnTo>
                    <a:pt x="308" y="1713"/>
                  </a:lnTo>
                  <a:lnTo>
                    <a:pt x="308" y="1114"/>
                  </a:lnTo>
                  <a:lnTo>
                    <a:pt x="686" y="1114"/>
                  </a:lnTo>
                  <a:lnTo>
                    <a:pt x="1106" y="1713"/>
                  </a:lnTo>
                  <a:lnTo>
                    <a:pt x="1469" y="1713"/>
                  </a:lnTo>
                  <a:lnTo>
                    <a:pt x="1008" y="1073"/>
                  </a:lnTo>
                  <a:cubicBezTo>
                    <a:pt x="1246" y="1017"/>
                    <a:pt x="1413" y="794"/>
                    <a:pt x="1413" y="543"/>
                  </a:cubicBezTo>
                  <a:cubicBezTo>
                    <a:pt x="1413" y="404"/>
                    <a:pt x="1357" y="279"/>
                    <a:pt x="1274" y="181"/>
                  </a:cubicBezTo>
                  <a:cubicBezTo>
                    <a:pt x="1134" y="56"/>
                    <a:pt x="952" y="0"/>
                    <a:pt x="770" y="0"/>
                  </a:cubicBez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8"/>
            <p:cNvSpPr/>
            <p:nvPr/>
          </p:nvSpPr>
          <p:spPr>
            <a:xfrm>
              <a:off x="12321052" y="10934141"/>
              <a:ext cx="90059" cy="116672"/>
            </a:xfrm>
            <a:custGeom>
              <a:rect b="b" l="l" r="r" t="t"/>
              <a:pathLst>
                <a:path extrusionOk="0" h="1714" w="1302">
                  <a:moveTo>
                    <a:pt x="0" y="0"/>
                  </a:moveTo>
                  <a:lnTo>
                    <a:pt x="0" y="1713"/>
                  </a:lnTo>
                  <a:lnTo>
                    <a:pt x="1301" y="1713"/>
                  </a:lnTo>
                  <a:lnTo>
                    <a:pt x="1301" y="1449"/>
                  </a:lnTo>
                  <a:lnTo>
                    <a:pt x="308" y="1449"/>
                  </a:lnTo>
                  <a:lnTo>
                    <a:pt x="308" y="989"/>
                  </a:lnTo>
                  <a:lnTo>
                    <a:pt x="1175" y="989"/>
                  </a:lnTo>
                  <a:lnTo>
                    <a:pt x="1175" y="724"/>
                  </a:lnTo>
                  <a:lnTo>
                    <a:pt x="308" y="724"/>
                  </a:lnTo>
                  <a:lnTo>
                    <a:pt x="308" y="279"/>
                  </a:lnTo>
                  <a:lnTo>
                    <a:pt x="1287" y="279"/>
                  </a:lnTo>
                  <a:lnTo>
                    <a:pt x="1287" y="0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8"/>
            <p:cNvSpPr/>
            <p:nvPr/>
          </p:nvSpPr>
          <p:spPr>
            <a:xfrm>
              <a:off x="12499995" y="10934005"/>
              <a:ext cx="108459" cy="116876"/>
            </a:xfrm>
            <a:custGeom>
              <a:rect b="b" l="l" r="r" t="t"/>
              <a:pathLst>
                <a:path extrusionOk="0" h="1717" w="1568">
                  <a:moveTo>
                    <a:pt x="644" y="281"/>
                  </a:moveTo>
                  <a:cubicBezTo>
                    <a:pt x="798" y="281"/>
                    <a:pt x="966" y="336"/>
                    <a:pt x="1078" y="448"/>
                  </a:cubicBezTo>
                  <a:cubicBezTo>
                    <a:pt x="1190" y="559"/>
                    <a:pt x="1246" y="712"/>
                    <a:pt x="1246" y="866"/>
                  </a:cubicBezTo>
                  <a:cubicBezTo>
                    <a:pt x="1246" y="1033"/>
                    <a:pt x="1190" y="1186"/>
                    <a:pt x="1078" y="1297"/>
                  </a:cubicBezTo>
                  <a:cubicBezTo>
                    <a:pt x="977" y="1398"/>
                    <a:pt x="832" y="1453"/>
                    <a:pt x="691" y="1453"/>
                  </a:cubicBezTo>
                  <a:cubicBezTo>
                    <a:pt x="676" y="1453"/>
                    <a:pt x="660" y="1452"/>
                    <a:pt x="644" y="1451"/>
                  </a:cubicBezTo>
                  <a:lnTo>
                    <a:pt x="309" y="1451"/>
                  </a:lnTo>
                  <a:lnTo>
                    <a:pt x="309" y="281"/>
                  </a:lnTo>
                  <a:close/>
                  <a:moveTo>
                    <a:pt x="696" y="1"/>
                  </a:moveTo>
                  <a:cubicBezTo>
                    <a:pt x="678" y="1"/>
                    <a:pt x="661" y="1"/>
                    <a:pt x="644" y="2"/>
                  </a:cubicBezTo>
                  <a:lnTo>
                    <a:pt x="1" y="2"/>
                  </a:lnTo>
                  <a:lnTo>
                    <a:pt x="1" y="1715"/>
                  </a:lnTo>
                  <a:lnTo>
                    <a:pt x="644" y="1715"/>
                  </a:lnTo>
                  <a:cubicBezTo>
                    <a:pt x="662" y="1716"/>
                    <a:pt x="679" y="1717"/>
                    <a:pt x="696" y="1717"/>
                  </a:cubicBezTo>
                  <a:cubicBezTo>
                    <a:pt x="916" y="1717"/>
                    <a:pt x="1132" y="1635"/>
                    <a:pt x="1288" y="1492"/>
                  </a:cubicBezTo>
                  <a:cubicBezTo>
                    <a:pt x="1456" y="1325"/>
                    <a:pt x="1554" y="1102"/>
                    <a:pt x="1568" y="866"/>
                  </a:cubicBezTo>
                  <a:cubicBezTo>
                    <a:pt x="1568" y="629"/>
                    <a:pt x="1456" y="406"/>
                    <a:pt x="1288" y="239"/>
                  </a:cubicBezTo>
                  <a:cubicBezTo>
                    <a:pt x="1132" y="84"/>
                    <a:pt x="916" y="1"/>
                    <a:pt x="696" y="1"/>
                  </a:cubicBez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8"/>
            <p:cNvSpPr/>
            <p:nvPr/>
          </p:nvSpPr>
          <p:spPr>
            <a:xfrm>
              <a:off x="12803790" y="10933188"/>
              <a:ext cx="123953" cy="117625"/>
            </a:xfrm>
            <a:custGeom>
              <a:rect b="b" l="l" r="r" t="t"/>
              <a:pathLst>
                <a:path extrusionOk="0" h="1728" w="1792">
                  <a:moveTo>
                    <a:pt x="896" y="362"/>
                  </a:moveTo>
                  <a:lnTo>
                    <a:pt x="1190" y="1045"/>
                  </a:lnTo>
                  <a:lnTo>
                    <a:pt x="602" y="1045"/>
                  </a:lnTo>
                  <a:lnTo>
                    <a:pt x="896" y="362"/>
                  </a:lnTo>
                  <a:close/>
                  <a:moveTo>
                    <a:pt x="756" y="0"/>
                  </a:moveTo>
                  <a:lnTo>
                    <a:pt x="1" y="1727"/>
                  </a:lnTo>
                  <a:lnTo>
                    <a:pt x="309" y="1727"/>
                  </a:lnTo>
                  <a:lnTo>
                    <a:pt x="491" y="1323"/>
                  </a:lnTo>
                  <a:lnTo>
                    <a:pt x="1302" y="1323"/>
                  </a:lnTo>
                  <a:lnTo>
                    <a:pt x="1470" y="1727"/>
                  </a:lnTo>
                  <a:lnTo>
                    <a:pt x="1791" y="1727"/>
                  </a:lnTo>
                  <a:lnTo>
                    <a:pt x="1036" y="0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8"/>
            <p:cNvSpPr/>
            <p:nvPr/>
          </p:nvSpPr>
          <p:spPr>
            <a:xfrm>
              <a:off x="13013790" y="10934141"/>
              <a:ext cx="20405" cy="117625"/>
            </a:xfrm>
            <a:custGeom>
              <a:rect b="b" l="l" r="r" t="t"/>
              <a:pathLst>
                <a:path extrusionOk="0" h="1728" w="295">
                  <a:moveTo>
                    <a:pt x="14" y="0"/>
                  </a:moveTo>
                  <a:lnTo>
                    <a:pt x="0" y="1727"/>
                  </a:lnTo>
                  <a:lnTo>
                    <a:pt x="294" y="1727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8"/>
            <p:cNvSpPr/>
            <p:nvPr/>
          </p:nvSpPr>
          <p:spPr>
            <a:xfrm>
              <a:off x="13239215" y="10932031"/>
              <a:ext cx="92964" cy="119803"/>
            </a:xfrm>
            <a:custGeom>
              <a:rect b="b" l="l" r="r" t="t"/>
              <a:pathLst>
                <a:path extrusionOk="0" h="1760" w="1344">
                  <a:moveTo>
                    <a:pt x="605" y="1"/>
                  </a:moveTo>
                  <a:cubicBezTo>
                    <a:pt x="483" y="1"/>
                    <a:pt x="364" y="43"/>
                    <a:pt x="266" y="129"/>
                  </a:cubicBezTo>
                  <a:cubicBezTo>
                    <a:pt x="154" y="212"/>
                    <a:pt x="84" y="351"/>
                    <a:pt x="70" y="505"/>
                  </a:cubicBezTo>
                  <a:cubicBezTo>
                    <a:pt x="70" y="811"/>
                    <a:pt x="280" y="923"/>
                    <a:pt x="644" y="1020"/>
                  </a:cubicBezTo>
                  <a:cubicBezTo>
                    <a:pt x="965" y="1090"/>
                    <a:pt x="1035" y="1159"/>
                    <a:pt x="1035" y="1271"/>
                  </a:cubicBezTo>
                  <a:cubicBezTo>
                    <a:pt x="1035" y="1410"/>
                    <a:pt x="924" y="1494"/>
                    <a:pt x="728" y="1494"/>
                  </a:cubicBezTo>
                  <a:cubicBezTo>
                    <a:pt x="532" y="1494"/>
                    <a:pt x="336" y="1424"/>
                    <a:pt x="182" y="1271"/>
                  </a:cubicBezTo>
                  <a:lnTo>
                    <a:pt x="0" y="1494"/>
                  </a:lnTo>
                  <a:cubicBezTo>
                    <a:pt x="197" y="1663"/>
                    <a:pt x="430" y="1760"/>
                    <a:pt x="678" y="1760"/>
                  </a:cubicBezTo>
                  <a:cubicBezTo>
                    <a:pt x="694" y="1760"/>
                    <a:pt x="711" y="1759"/>
                    <a:pt x="728" y="1758"/>
                  </a:cubicBezTo>
                  <a:cubicBezTo>
                    <a:pt x="1091" y="1758"/>
                    <a:pt x="1343" y="1577"/>
                    <a:pt x="1343" y="1257"/>
                  </a:cubicBezTo>
                  <a:cubicBezTo>
                    <a:pt x="1343" y="964"/>
                    <a:pt x="1119" y="825"/>
                    <a:pt x="784" y="741"/>
                  </a:cubicBezTo>
                  <a:cubicBezTo>
                    <a:pt x="448" y="672"/>
                    <a:pt x="378" y="602"/>
                    <a:pt x="378" y="477"/>
                  </a:cubicBezTo>
                  <a:cubicBezTo>
                    <a:pt x="378" y="365"/>
                    <a:pt x="476" y="268"/>
                    <a:pt x="658" y="268"/>
                  </a:cubicBezTo>
                  <a:cubicBezTo>
                    <a:pt x="826" y="282"/>
                    <a:pt x="993" y="338"/>
                    <a:pt x="1119" y="449"/>
                  </a:cubicBezTo>
                  <a:lnTo>
                    <a:pt x="1287" y="226"/>
                  </a:lnTo>
                  <a:cubicBezTo>
                    <a:pt x="1105" y="87"/>
                    <a:pt x="896" y="3"/>
                    <a:pt x="658" y="3"/>
                  </a:cubicBezTo>
                  <a:cubicBezTo>
                    <a:pt x="640" y="1"/>
                    <a:pt x="623" y="1"/>
                    <a:pt x="605" y="1"/>
                  </a:cubicBez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8"/>
            <p:cNvSpPr/>
            <p:nvPr/>
          </p:nvSpPr>
          <p:spPr>
            <a:xfrm>
              <a:off x="13416290" y="10932235"/>
              <a:ext cx="124852" cy="121437"/>
            </a:xfrm>
            <a:custGeom>
              <a:rect b="b" l="l" r="r" t="t"/>
              <a:pathLst>
                <a:path extrusionOk="0" h="1784" w="1805">
                  <a:moveTo>
                    <a:pt x="895" y="279"/>
                  </a:moveTo>
                  <a:cubicBezTo>
                    <a:pt x="1049" y="279"/>
                    <a:pt x="1203" y="348"/>
                    <a:pt x="1315" y="460"/>
                  </a:cubicBezTo>
                  <a:cubicBezTo>
                    <a:pt x="1427" y="585"/>
                    <a:pt x="1483" y="738"/>
                    <a:pt x="1483" y="892"/>
                  </a:cubicBezTo>
                  <a:cubicBezTo>
                    <a:pt x="1483" y="1045"/>
                    <a:pt x="1427" y="1212"/>
                    <a:pt x="1315" y="1323"/>
                  </a:cubicBezTo>
                  <a:cubicBezTo>
                    <a:pt x="1225" y="1425"/>
                    <a:pt x="1089" y="1492"/>
                    <a:pt x="938" y="1492"/>
                  </a:cubicBezTo>
                  <a:cubicBezTo>
                    <a:pt x="924" y="1492"/>
                    <a:pt x="910" y="1492"/>
                    <a:pt x="895" y="1491"/>
                  </a:cubicBezTo>
                  <a:cubicBezTo>
                    <a:pt x="741" y="1491"/>
                    <a:pt x="588" y="1435"/>
                    <a:pt x="476" y="1310"/>
                  </a:cubicBezTo>
                  <a:cubicBezTo>
                    <a:pt x="364" y="1198"/>
                    <a:pt x="308" y="1045"/>
                    <a:pt x="308" y="892"/>
                  </a:cubicBezTo>
                  <a:cubicBezTo>
                    <a:pt x="308" y="725"/>
                    <a:pt x="364" y="571"/>
                    <a:pt x="476" y="460"/>
                  </a:cubicBezTo>
                  <a:cubicBezTo>
                    <a:pt x="588" y="348"/>
                    <a:pt x="727" y="279"/>
                    <a:pt x="895" y="279"/>
                  </a:cubicBezTo>
                  <a:close/>
                  <a:moveTo>
                    <a:pt x="895" y="0"/>
                  </a:moveTo>
                  <a:cubicBezTo>
                    <a:pt x="406" y="0"/>
                    <a:pt x="0" y="404"/>
                    <a:pt x="0" y="892"/>
                  </a:cubicBezTo>
                  <a:cubicBezTo>
                    <a:pt x="0" y="1393"/>
                    <a:pt x="406" y="1783"/>
                    <a:pt x="895" y="1783"/>
                  </a:cubicBezTo>
                  <a:cubicBezTo>
                    <a:pt x="1399" y="1783"/>
                    <a:pt x="1804" y="1393"/>
                    <a:pt x="1804" y="892"/>
                  </a:cubicBezTo>
                  <a:cubicBezTo>
                    <a:pt x="1804" y="404"/>
                    <a:pt x="1399" y="0"/>
                    <a:pt x="895" y="0"/>
                  </a:cubicBez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8"/>
            <p:cNvSpPr/>
            <p:nvPr/>
          </p:nvSpPr>
          <p:spPr>
            <a:xfrm>
              <a:off x="13630094" y="10934141"/>
              <a:ext cx="83281" cy="117625"/>
            </a:xfrm>
            <a:custGeom>
              <a:rect b="b" l="l" r="r" t="t"/>
              <a:pathLst>
                <a:path extrusionOk="0" h="1728" w="1204">
                  <a:moveTo>
                    <a:pt x="14" y="0"/>
                  </a:moveTo>
                  <a:lnTo>
                    <a:pt x="0" y="1727"/>
                  </a:lnTo>
                  <a:lnTo>
                    <a:pt x="1203" y="1727"/>
                  </a:lnTo>
                  <a:lnTo>
                    <a:pt x="1203" y="1449"/>
                  </a:lnTo>
                  <a:lnTo>
                    <a:pt x="308" y="1449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8"/>
            <p:cNvSpPr/>
            <p:nvPr/>
          </p:nvSpPr>
          <p:spPr>
            <a:xfrm>
              <a:off x="13793612" y="10934141"/>
              <a:ext cx="103547" cy="119599"/>
            </a:xfrm>
            <a:custGeom>
              <a:rect b="b" l="l" r="r" t="t"/>
              <a:pathLst>
                <a:path extrusionOk="0" h="1757" w="1497">
                  <a:moveTo>
                    <a:pt x="28" y="0"/>
                  </a:moveTo>
                  <a:lnTo>
                    <a:pt x="28" y="989"/>
                  </a:lnTo>
                  <a:cubicBezTo>
                    <a:pt x="0" y="1198"/>
                    <a:pt x="70" y="1393"/>
                    <a:pt x="210" y="1546"/>
                  </a:cubicBezTo>
                  <a:cubicBezTo>
                    <a:pt x="338" y="1687"/>
                    <a:pt x="525" y="1757"/>
                    <a:pt x="717" y="1757"/>
                  </a:cubicBezTo>
                  <a:cubicBezTo>
                    <a:pt x="735" y="1757"/>
                    <a:pt x="752" y="1756"/>
                    <a:pt x="769" y="1755"/>
                  </a:cubicBezTo>
                  <a:cubicBezTo>
                    <a:pt x="1217" y="1755"/>
                    <a:pt x="1497" y="1490"/>
                    <a:pt x="1497" y="975"/>
                  </a:cubicBezTo>
                  <a:lnTo>
                    <a:pt x="1497" y="0"/>
                  </a:lnTo>
                  <a:lnTo>
                    <a:pt x="1203" y="0"/>
                  </a:lnTo>
                  <a:lnTo>
                    <a:pt x="1203" y="1003"/>
                  </a:lnTo>
                  <a:cubicBezTo>
                    <a:pt x="1203" y="1309"/>
                    <a:pt x="1035" y="1477"/>
                    <a:pt x="769" y="1477"/>
                  </a:cubicBezTo>
                  <a:cubicBezTo>
                    <a:pt x="490" y="1477"/>
                    <a:pt x="336" y="1295"/>
                    <a:pt x="336" y="989"/>
                  </a:cubicBezTo>
                  <a:lnTo>
                    <a:pt x="336" y="0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8"/>
            <p:cNvSpPr/>
            <p:nvPr/>
          </p:nvSpPr>
          <p:spPr>
            <a:xfrm>
              <a:off x="13982239" y="10934141"/>
              <a:ext cx="96838" cy="117625"/>
            </a:xfrm>
            <a:custGeom>
              <a:rect b="b" l="l" r="r" t="t"/>
              <a:pathLst>
                <a:path extrusionOk="0" h="1728" w="1400">
                  <a:moveTo>
                    <a:pt x="1" y="0"/>
                  </a:moveTo>
                  <a:lnTo>
                    <a:pt x="1" y="279"/>
                  </a:lnTo>
                  <a:lnTo>
                    <a:pt x="546" y="279"/>
                  </a:lnTo>
                  <a:lnTo>
                    <a:pt x="546" y="1727"/>
                  </a:lnTo>
                  <a:lnTo>
                    <a:pt x="840" y="1727"/>
                  </a:lnTo>
                  <a:lnTo>
                    <a:pt x="840" y="279"/>
                  </a:lnTo>
                  <a:lnTo>
                    <a:pt x="1399" y="279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8"/>
            <p:cNvSpPr/>
            <p:nvPr/>
          </p:nvSpPr>
          <p:spPr>
            <a:xfrm>
              <a:off x="14167061" y="10934141"/>
              <a:ext cx="21374" cy="117625"/>
            </a:xfrm>
            <a:custGeom>
              <a:rect b="b" l="l" r="r" t="t"/>
              <a:pathLst>
                <a:path extrusionOk="0" h="1728" w="309">
                  <a:moveTo>
                    <a:pt x="0" y="0"/>
                  </a:moveTo>
                  <a:lnTo>
                    <a:pt x="0" y="1727"/>
                  </a:lnTo>
                  <a:lnTo>
                    <a:pt x="308" y="1727"/>
                  </a:lnTo>
                  <a:lnTo>
                    <a:pt x="3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8"/>
            <p:cNvSpPr/>
            <p:nvPr/>
          </p:nvSpPr>
          <p:spPr>
            <a:xfrm>
              <a:off x="14279255" y="10932235"/>
              <a:ext cx="124921" cy="121437"/>
            </a:xfrm>
            <a:custGeom>
              <a:rect b="b" l="l" r="r" t="t"/>
              <a:pathLst>
                <a:path extrusionOk="0" h="1784" w="1806">
                  <a:moveTo>
                    <a:pt x="896" y="279"/>
                  </a:moveTo>
                  <a:cubicBezTo>
                    <a:pt x="1064" y="279"/>
                    <a:pt x="1218" y="348"/>
                    <a:pt x="1330" y="460"/>
                  </a:cubicBezTo>
                  <a:cubicBezTo>
                    <a:pt x="1428" y="585"/>
                    <a:pt x="1498" y="738"/>
                    <a:pt x="1484" y="892"/>
                  </a:cubicBezTo>
                  <a:cubicBezTo>
                    <a:pt x="1498" y="1045"/>
                    <a:pt x="1442" y="1212"/>
                    <a:pt x="1330" y="1323"/>
                  </a:cubicBezTo>
                  <a:cubicBezTo>
                    <a:pt x="1227" y="1425"/>
                    <a:pt x="1090" y="1492"/>
                    <a:pt x="949" y="1492"/>
                  </a:cubicBezTo>
                  <a:cubicBezTo>
                    <a:pt x="936" y="1492"/>
                    <a:pt x="923" y="1492"/>
                    <a:pt x="910" y="1491"/>
                  </a:cubicBezTo>
                  <a:cubicBezTo>
                    <a:pt x="742" y="1491"/>
                    <a:pt x="588" y="1435"/>
                    <a:pt x="476" y="1310"/>
                  </a:cubicBezTo>
                  <a:cubicBezTo>
                    <a:pt x="379" y="1198"/>
                    <a:pt x="309" y="1045"/>
                    <a:pt x="323" y="892"/>
                  </a:cubicBezTo>
                  <a:cubicBezTo>
                    <a:pt x="309" y="725"/>
                    <a:pt x="365" y="571"/>
                    <a:pt x="476" y="460"/>
                  </a:cubicBezTo>
                  <a:cubicBezTo>
                    <a:pt x="588" y="348"/>
                    <a:pt x="742" y="279"/>
                    <a:pt x="896" y="279"/>
                  </a:cubicBezTo>
                  <a:close/>
                  <a:moveTo>
                    <a:pt x="910" y="0"/>
                  </a:moveTo>
                  <a:cubicBezTo>
                    <a:pt x="407" y="0"/>
                    <a:pt x="1" y="404"/>
                    <a:pt x="1" y="892"/>
                  </a:cubicBezTo>
                  <a:cubicBezTo>
                    <a:pt x="1" y="1393"/>
                    <a:pt x="407" y="1783"/>
                    <a:pt x="910" y="1783"/>
                  </a:cubicBezTo>
                  <a:cubicBezTo>
                    <a:pt x="1400" y="1783"/>
                    <a:pt x="1805" y="1393"/>
                    <a:pt x="1805" y="892"/>
                  </a:cubicBezTo>
                  <a:cubicBezTo>
                    <a:pt x="1805" y="404"/>
                    <a:pt x="1400" y="0"/>
                    <a:pt x="910" y="0"/>
                  </a:cubicBez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8"/>
            <p:cNvSpPr/>
            <p:nvPr/>
          </p:nvSpPr>
          <p:spPr>
            <a:xfrm>
              <a:off x="14494097" y="10934141"/>
              <a:ext cx="103547" cy="117625"/>
            </a:xfrm>
            <a:custGeom>
              <a:rect b="b" l="l" r="r" t="t"/>
              <a:pathLst>
                <a:path extrusionOk="0" h="1728" w="1497">
                  <a:moveTo>
                    <a:pt x="0" y="0"/>
                  </a:moveTo>
                  <a:lnTo>
                    <a:pt x="0" y="1727"/>
                  </a:lnTo>
                  <a:lnTo>
                    <a:pt x="294" y="1727"/>
                  </a:lnTo>
                  <a:lnTo>
                    <a:pt x="294" y="502"/>
                  </a:lnTo>
                  <a:lnTo>
                    <a:pt x="1245" y="1727"/>
                  </a:lnTo>
                  <a:lnTo>
                    <a:pt x="1497" y="1727"/>
                  </a:lnTo>
                  <a:lnTo>
                    <a:pt x="1497" y="0"/>
                  </a:lnTo>
                  <a:lnTo>
                    <a:pt x="1203" y="0"/>
                  </a:lnTo>
                  <a:lnTo>
                    <a:pt x="1203" y="1198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8"/>
            <p:cNvSpPr/>
            <p:nvPr/>
          </p:nvSpPr>
          <p:spPr>
            <a:xfrm>
              <a:off x="14685629" y="10932031"/>
              <a:ext cx="91996" cy="119803"/>
            </a:xfrm>
            <a:custGeom>
              <a:rect b="b" l="l" r="r" t="t"/>
              <a:pathLst>
                <a:path extrusionOk="0" h="1760" w="1330">
                  <a:moveTo>
                    <a:pt x="601" y="1"/>
                  </a:moveTo>
                  <a:cubicBezTo>
                    <a:pt x="470" y="1"/>
                    <a:pt x="350" y="43"/>
                    <a:pt x="252" y="129"/>
                  </a:cubicBezTo>
                  <a:cubicBezTo>
                    <a:pt x="141" y="212"/>
                    <a:pt x="71" y="351"/>
                    <a:pt x="71" y="505"/>
                  </a:cubicBezTo>
                  <a:cubicBezTo>
                    <a:pt x="71" y="811"/>
                    <a:pt x="266" y="923"/>
                    <a:pt x="644" y="1020"/>
                  </a:cubicBezTo>
                  <a:cubicBezTo>
                    <a:pt x="966" y="1090"/>
                    <a:pt x="1022" y="1159"/>
                    <a:pt x="1022" y="1271"/>
                  </a:cubicBezTo>
                  <a:cubicBezTo>
                    <a:pt x="1022" y="1410"/>
                    <a:pt x="910" y="1494"/>
                    <a:pt x="728" y="1494"/>
                  </a:cubicBezTo>
                  <a:cubicBezTo>
                    <a:pt x="518" y="1494"/>
                    <a:pt x="322" y="1424"/>
                    <a:pt x="182" y="1271"/>
                  </a:cubicBezTo>
                  <a:lnTo>
                    <a:pt x="1" y="1494"/>
                  </a:lnTo>
                  <a:cubicBezTo>
                    <a:pt x="184" y="1663"/>
                    <a:pt x="417" y="1760"/>
                    <a:pt x="664" y="1760"/>
                  </a:cubicBezTo>
                  <a:cubicBezTo>
                    <a:pt x="681" y="1760"/>
                    <a:pt x="697" y="1759"/>
                    <a:pt x="714" y="1758"/>
                  </a:cubicBezTo>
                  <a:cubicBezTo>
                    <a:pt x="1078" y="1758"/>
                    <a:pt x="1329" y="1577"/>
                    <a:pt x="1329" y="1257"/>
                  </a:cubicBezTo>
                  <a:cubicBezTo>
                    <a:pt x="1329" y="964"/>
                    <a:pt x="1120" y="825"/>
                    <a:pt x="784" y="741"/>
                  </a:cubicBezTo>
                  <a:cubicBezTo>
                    <a:pt x="448" y="672"/>
                    <a:pt x="364" y="602"/>
                    <a:pt x="364" y="477"/>
                  </a:cubicBezTo>
                  <a:cubicBezTo>
                    <a:pt x="364" y="365"/>
                    <a:pt x="476" y="268"/>
                    <a:pt x="644" y="268"/>
                  </a:cubicBezTo>
                  <a:cubicBezTo>
                    <a:pt x="812" y="282"/>
                    <a:pt x="980" y="338"/>
                    <a:pt x="1120" y="449"/>
                  </a:cubicBezTo>
                  <a:lnTo>
                    <a:pt x="1273" y="226"/>
                  </a:lnTo>
                  <a:cubicBezTo>
                    <a:pt x="1106" y="87"/>
                    <a:pt x="882" y="3"/>
                    <a:pt x="658" y="3"/>
                  </a:cubicBezTo>
                  <a:cubicBezTo>
                    <a:pt x="639" y="1"/>
                    <a:pt x="620" y="1"/>
                    <a:pt x="601" y="1"/>
                  </a:cubicBez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8"/>
            <p:cNvSpPr/>
            <p:nvPr/>
          </p:nvSpPr>
          <p:spPr>
            <a:xfrm>
              <a:off x="12882440" y="8583750"/>
              <a:ext cx="783765" cy="350901"/>
            </a:xfrm>
            <a:custGeom>
              <a:rect b="b" l="l" r="r" t="t"/>
              <a:pathLst>
                <a:path extrusionOk="0" h="5155" w="11331">
                  <a:moveTo>
                    <a:pt x="2392" y="1"/>
                  </a:moveTo>
                  <a:lnTo>
                    <a:pt x="11330" y="5154"/>
                  </a:lnTo>
                  <a:lnTo>
                    <a:pt x="6715" y="3928"/>
                  </a:lnTo>
                  <a:lnTo>
                    <a:pt x="1" y="1379"/>
                  </a:lnTo>
                  <a:lnTo>
                    <a:pt x="2392" y="1"/>
                  </a:lnTo>
                  <a:close/>
                </a:path>
              </a:pathLst>
            </a:custGeom>
            <a:solidFill>
              <a:srgbClr val="077397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8"/>
            <p:cNvSpPr/>
            <p:nvPr/>
          </p:nvSpPr>
          <p:spPr>
            <a:xfrm>
              <a:off x="12595108" y="8704166"/>
              <a:ext cx="405475" cy="323401"/>
            </a:xfrm>
            <a:custGeom>
              <a:rect b="b" l="l" r="r" t="t"/>
              <a:pathLst>
                <a:path extrusionOk="0" h="4751" w="5862">
                  <a:moveTo>
                    <a:pt x="3469" y="0"/>
                  </a:moveTo>
                  <a:lnTo>
                    <a:pt x="5861" y="1379"/>
                  </a:lnTo>
                  <a:lnTo>
                    <a:pt x="0" y="4750"/>
                  </a:lnTo>
                  <a:lnTo>
                    <a:pt x="1833" y="2006"/>
                  </a:lnTo>
                  <a:lnTo>
                    <a:pt x="3469" y="0"/>
                  </a:lnTo>
                  <a:close/>
                </a:path>
              </a:pathLst>
            </a:custGeom>
            <a:solidFill>
              <a:srgbClr val="005C9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8"/>
            <p:cNvSpPr/>
            <p:nvPr/>
          </p:nvSpPr>
          <p:spPr>
            <a:xfrm>
              <a:off x="12428685" y="8704166"/>
              <a:ext cx="406443" cy="323401"/>
            </a:xfrm>
            <a:custGeom>
              <a:rect b="b" l="l" r="r" t="t"/>
              <a:pathLst>
                <a:path extrusionOk="0" h="4751" w="5876">
                  <a:moveTo>
                    <a:pt x="2406" y="4750"/>
                  </a:moveTo>
                  <a:lnTo>
                    <a:pt x="4351" y="2090"/>
                  </a:lnTo>
                  <a:lnTo>
                    <a:pt x="5875" y="0"/>
                  </a:lnTo>
                  <a:lnTo>
                    <a:pt x="1" y="3385"/>
                  </a:lnTo>
                  <a:lnTo>
                    <a:pt x="1078" y="4221"/>
                  </a:lnTo>
                  <a:lnTo>
                    <a:pt x="2406" y="4750"/>
                  </a:lnTo>
                  <a:close/>
                </a:path>
              </a:pathLst>
            </a:custGeom>
            <a:solidFill>
              <a:srgbClr val="00507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8"/>
            <p:cNvSpPr/>
            <p:nvPr/>
          </p:nvSpPr>
          <p:spPr>
            <a:xfrm>
              <a:off x="12428685" y="8934582"/>
              <a:ext cx="166492" cy="792675"/>
            </a:xfrm>
            <a:custGeom>
              <a:rect b="b" l="l" r="r" t="t"/>
              <a:pathLst>
                <a:path extrusionOk="0" h="11645" w="2407">
                  <a:moveTo>
                    <a:pt x="1" y="10279"/>
                  </a:moveTo>
                  <a:lnTo>
                    <a:pt x="1" y="0"/>
                  </a:lnTo>
                  <a:lnTo>
                    <a:pt x="1259" y="4583"/>
                  </a:lnTo>
                  <a:lnTo>
                    <a:pt x="2406" y="11644"/>
                  </a:lnTo>
                  <a:lnTo>
                    <a:pt x="1" y="10279"/>
                  </a:lnTo>
                  <a:close/>
                </a:path>
              </a:pathLst>
            </a:custGeom>
            <a:solidFill>
              <a:srgbClr val="00456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8"/>
            <p:cNvSpPr/>
            <p:nvPr/>
          </p:nvSpPr>
          <p:spPr>
            <a:xfrm>
              <a:off x="12428685" y="8934582"/>
              <a:ext cx="177144" cy="792675"/>
            </a:xfrm>
            <a:custGeom>
              <a:rect b="b" l="l" r="r" t="t"/>
              <a:pathLst>
                <a:path extrusionOk="0" h="11645" w="2561">
                  <a:moveTo>
                    <a:pt x="2406" y="11644"/>
                  </a:moveTo>
                  <a:lnTo>
                    <a:pt x="938" y="4499"/>
                  </a:lnTo>
                  <a:lnTo>
                    <a:pt x="1" y="0"/>
                  </a:lnTo>
                  <a:lnTo>
                    <a:pt x="2406" y="1365"/>
                  </a:lnTo>
                  <a:lnTo>
                    <a:pt x="2406" y="5363"/>
                  </a:lnTo>
                  <a:lnTo>
                    <a:pt x="2560" y="6783"/>
                  </a:lnTo>
                  <a:lnTo>
                    <a:pt x="2406" y="8107"/>
                  </a:lnTo>
                  <a:lnTo>
                    <a:pt x="2406" y="11644"/>
                  </a:lnTo>
                  <a:close/>
                </a:path>
              </a:pathLst>
            </a:custGeom>
            <a:solidFill>
              <a:srgbClr val="003A5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8"/>
            <p:cNvSpPr/>
            <p:nvPr/>
          </p:nvSpPr>
          <p:spPr>
            <a:xfrm>
              <a:off x="12595108" y="9299574"/>
              <a:ext cx="452856" cy="443816"/>
            </a:xfrm>
            <a:custGeom>
              <a:rect b="b" l="l" r="r" t="t"/>
              <a:pathLst>
                <a:path extrusionOk="0" h="6520" w="6547">
                  <a:moveTo>
                    <a:pt x="6546" y="6519"/>
                  </a:moveTo>
                  <a:lnTo>
                    <a:pt x="0" y="2745"/>
                  </a:lnTo>
                  <a:lnTo>
                    <a:pt x="0" y="1310"/>
                  </a:lnTo>
                  <a:lnTo>
                    <a:pt x="0" y="1"/>
                  </a:lnTo>
                  <a:lnTo>
                    <a:pt x="2840" y="2466"/>
                  </a:lnTo>
                  <a:lnTo>
                    <a:pt x="6546" y="6519"/>
                  </a:lnTo>
                  <a:close/>
                </a:path>
              </a:pathLst>
            </a:custGeom>
            <a:solidFill>
              <a:srgbClr val="00324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8"/>
            <p:cNvSpPr/>
            <p:nvPr/>
          </p:nvSpPr>
          <p:spPr>
            <a:xfrm>
              <a:off x="12595108" y="9299574"/>
              <a:ext cx="462540" cy="443816"/>
            </a:xfrm>
            <a:custGeom>
              <a:rect b="b" l="l" r="r" t="t"/>
              <a:pathLst>
                <a:path extrusionOk="0" h="6520" w="6687">
                  <a:moveTo>
                    <a:pt x="6546" y="3761"/>
                  </a:moveTo>
                  <a:lnTo>
                    <a:pt x="6686" y="4806"/>
                  </a:lnTo>
                  <a:lnTo>
                    <a:pt x="6546" y="6519"/>
                  </a:lnTo>
                  <a:lnTo>
                    <a:pt x="0" y="1"/>
                  </a:lnTo>
                  <a:lnTo>
                    <a:pt x="6546" y="3761"/>
                  </a:lnTo>
                  <a:close/>
                </a:path>
              </a:pathLst>
            </a:custGeom>
            <a:solidFill>
              <a:srgbClr val="002A3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8"/>
            <p:cNvSpPr/>
            <p:nvPr/>
          </p:nvSpPr>
          <p:spPr>
            <a:xfrm>
              <a:off x="13047894" y="9555585"/>
              <a:ext cx="192569" cy="187805"/>
            </a:xfrm>
            <a:custGeom>
              <a:rect b="b" l="l" r="r" t="t"/>
              <a:pathLst>
                <a:path extrusionOk="0" h="2759" w="2784">
                  <a:moveTo>
                    <a:pt x="2784" y="1156"/>
                  </a:moveTo>
                  <a:lnTo>
                    <a:pt x="0" y="2758"/>
                  </a:lnTo>
                  <a:lnTo>
                    <a:pt x="0" y="0"/>
                  </a:lnTo>
                  <a:lnTo>
                    <a:pt x="1259" y="335"/>
                  </a:lnTo>
                  <a:lnTo>
                    <a:pt x="2784" y="1156"/>
                  </a:lnTo>
                  <a:close/>
                </a:path>
              </a:pathLst>
            </a:custGeom>
            <a:solidFill>
              <a:srgbClr val="00233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8"/>
            <p:cNvSpPr/>
            <p:nvPr/>
          </p:nvSpPr>
          <p:spPr>
            <a:xfrm>
              <a:off x="13047894" y="9446537"/>
              <a:ext cx="192569" cy="187805"/>
            </a:xfrm>
            <a:custGeom>
              <a:rect b="b" l="l" r="r" t="t"/>
              <a:pathLst>
                <a:path extrusionOk="0" h="2759" w="2784">
                  <a:moveTo>
                    <a:pt x="2784" y="1"/>
                  </a:moveTo>
                  <a:lnTo>
                    <a:pt x="2784" y="2758"/>
                  </a:lnTo>
                  <a:lnTo>
                    <a:pt x="0" y="1602"/>
                  </a:lnTo>
                  <a:lnTo>
                    <a:pt x="2784" y="1"/>
                  </a:lnTo>
                  <a:close/>
                </a:path>
              </a:pathLst>
            </a:custGeom>
            <a:solidFill>
              <a:srgbClr val="00213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8"/>
            <p:cNvSpPr/>
            <p:nvPr/>
          </p:nvSpPr>
          <p:spPr>
            <a:xfrm>
              <a:off x="13500681" y="9027498"/>
              <a:ext cx="165524" cy="458928"/>
            </a:xfrm>
            <a:custGeom>
              <a:rect b="b" l="l" r="r" t="t"/>
              <a:pathLst>
                <a:path extrusionOk="0" h="6742" w="2393">
                  <a:moveTo>
                    <a:pt x="2392" y="5377"/>
                  </a:moveTo>
                  <a:lnTo>
                    <a:pt x="1" y="6742"/>
                  </a:lnTo>
                  <a:lnTo>
                    <a:pt x="1" y="0"/>
                  </a:lnTo>
                  <a:lnTo>
                    <a:pt x="1469" y="2967"/>
                  </a:lnTo>
                  <a:lnTo>
                    <a:pt x="2392" y="5377"/>
                  </a:lnTo>
                  <a:close/>
                </a:path>
              </a:pathLst>
            </a:custGeom>
            <a:solidFill>
              <a:srgbClr val="0B9BC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8"/>
            <p:cNvSpPr/>
            <p:nvPr/>
          </p:nvSpPr>
          <p:spPr>
            <a:xfrm>
              <a:off x="13500681" y="8934582"/>
              <a:ext cx="165524" cy="458928"/>
            </a:xfrm>
            <a:custGeom>
              <a:rect b="b" l="l" r="r" t="t"/>
              <a:pathLst>
                <a:path extrusionOk="0" h="6742" w="2393">
                  <a:moveTo>
                    <a:pt x="1" y="1365"/>
                  </a:moveTo>
                  <a:lnTo>
                    <a:pt x="1343" y="4388"/>
                  </a:lnTo>
                  <a:lnTo>
                    <a:pt x="2392" y="6742"/>
                  </a:lnTo>
                  <a:lnTo>
                    <a:pt x="2392" y="0"/>
                  </a:lnTo>
                  <a:lnTo>
                    <a:pt x="1120" y="488"/>
                  </a:lnTo>
                  <a:lnTo>
                    <a:pt x="1" y="1365"/>
                  </a:lnTo>
                  <a:close/>
                </a:path>
              </a:pathLst>
            </a:custGeom>
            <a:solidFill>
              <a:srgbClr val="0987B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8"/>
            <p:cNvSpPr/>
            <p:nvPr/>
          </p:nvSpPr>
          <p:spPr>
            <a:xfrm>
              <a:off x="12882440" y="8677618"/>
              <a:ext cx="783765" cy="349948"/>
            </a:xfrm>
            <a:custGeom>
              <a:rect b="b" l="l" r="r" t="t"/>
              <a:pathLst>
                <a:path extrusionOk="0" h="5141" w="11331">
                  <a:moveTo>
                    <a:pt x="1" y="0"/>
                  </a:moveTo>
                  <a:lnTo>
                    <a:pt x="6952" y="2313"/>
                  </a:lnTo>
                  <a:lnTo>
                    <a:pt x="11330" y="3775"/>
                  </a:lnTo>
                  <a:lnTo>
                    <a:pt x="8939" y="5140"/>
                  </a:lnTo>
                  <a:lnTo>
                    <a:pt x="5470" y="3148"/>
                  </a:lnTo>
                  <a:lnTo>
                    <a:pt x="4155" y="2577"/>
                  </a:lnTo>
                  <a:lnTo>
                    <a:pt x="3078" y="17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5628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8"/>
            <p:cNvSpPr/>
            <p:nvPr/>
          </p:nvSpPr>
          <p:spPr>
            <a:xfrm>
              <a:off x="12641521" y="8798034"/>
              <a:ext cx="619279" cy="256079"/>
            </a:xfrm>
            <a:custGeom>
              <a:rect b="b" l="l" r="r" t="t"/>
              <a:pathLst>
                <a:path extrusionOk="0" h="3762" w="8953">
                  <a:moveTo>
                    <a:pt x="1" y="3761"/>
                  </a:moveTo>
                  <a:lnTo>
                    <a:pt x="6561" y="0"/>
                  </a:lnTo>
                  <a:lnTo>
                    <a:pt x="7806" y="725"/>
                  </a:lnTo>
                  <a:lnTo>
                    <a:pt x="8953" y="1379"/>
                  </a:lnTo>
                  <a:lnTo>
                    <a:pt x="5372" y="2605"/>
                  </a:lnTo>
                  <a:lnTo>
                    <a:pt x="1" y="3761"/>
                  </a:lnTo>
                  <a:close/>
                </a:path>
              </a:pathLst>
            </a:custGeom>
            <a:solidFill>
              <a:srgbClr val="04536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8"/>
            <p:cNvSpPr/>
            <p:nvPr/>
          </p:nvSpPr>
          <p:spPr>
            <a:xfrm>
              <a:off x="12641521" y="8891903"/>
              <a:ext cx="619279" cy="256079"/>
            </a:xfrm>
            <a:custGeom>
              <a:rect b="b" l="l" r="r" t="t"/>
              <a:pathLst>
                <a:path extrusionOk="0" h="3762" w="8953">
                  <a:moveTo>
                    <a:pt x="2393" y="3761"/>
                  </a:moveTo>
                  <a:lnTo>
                    <a:pt x="1413" y="3357"/>
                  </a:lnTo>
                  <a:lnTo>
                    <a:pt x="1" y="2382"/>
                  </a:lnTo>
                  <a:lnTo>
                    <a:pt x="8953" y="0"/>
                  </a:lnTo>
                  <a:lnTo>
                    <a:pt x="2393" y="3761"/>
                  </a:lnTo>
                  <a:close/>
                </a:path>
              </a:pathLst>
            </a:custGeom>
            <a:solidFill>
              <a:srgbClr val="03475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8"/>
            <p:cNvSpPr/>
            <p:nvPr/>
          </p:nvSpPr>
          <p:spPr>
            <a:xfrm>
              <a:off x="12641521" y="9054045"/>
              <a:ext cx="165524" cy="219049"/>
            </a:xfrm>
            <a:custGeom>
              <a:rect b="b" l="l" r="r" t="t"/>
              <a:pathLst>
                <a:path extrusionOk="0" h="3218" w="2393">
                  <a:moveTo>
                    <a:pt x="1" y="3218"/>
                  </a:moveTo>
                  <a:lnTo>
                    <a:pt x="1" y="0"/>
                  </a:lnTo>
                  <a:lnTo>
                    <a:pt x="2393" y="1379"/>
                  </a:lnTo>
                  <a:lnTo>
                    <a:pt x="1483" y="2312"/>
                  </a:lnTo>
                  <a:lnTo>
                    <a:pt x="1" y="3218"/>
                  </a:lnTo>
                  <a:close/>
                </a:path>
              </a:pathLst>
            </a:custGeom>
            <a:solidFill>
              <a:srgbClr val="023D4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8"/>
            <p:cNvSpPr/>
            <p:nvPr/>
          </p:nvSpPr>
          <p:spPr>
            <a:xfrm>
              <a:off x="12641521" y="9147914"/>
              <a:ext cx="166492" cy="219049"/>
            </a:xfrm>
            <a:custGeom>
              <a:rect b="b" l="l" r="r" t="t"/>
              <a:pathLst>
                <a:path extrusionOk="0" h="3218" w="2407">
                  <a:moveTo>
                    <a:pt x="2407" y="3218"/>
                  </a:moveTo>
                  <a:lnTo>
                    <a:pt x="1" y="1839"/>
                  </a:lnTo>
                  <a:lnTo>
                    <a:pt x="2393" y="0"/>
                  </a:lnTo>
                  <a:lnTo>
                    <a:pt x="2407" y="3218"/>
                  </a:lnTo>
                  <a:close/>
                </a:path>
              </a:pathLst>
            </a:custGeom>
            <a:solidFill>
              <a:srgbClr val="01344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8"/>
            <p:cNvSpPr/>
            <p:nvPr/>
          </p:nvSpPr>
          <p:spPr>
            <a:xfrm>
              <a:off x="12641521" y="9566953"/>
              <a:ext cx="406443" cy="229532"/>
            </a:xfrm>
            <a:custGeom>
              <a:rect b="b" l="l" r="r" t="t"/>
              <a:pathLst>
                <a:path extrusionOk="0" h="3372" w="5876">
                  <a:moveTo>
                    <a:pt x="1" y="2758"/>
                  </a:moveTo>
                  <a:lnTo>
                    <a:pt x="1" y="0"/>
                  </a:lnTo>
                  <a:lnTo>
                    <a:pt x="5875" y="3371"/>
                  </a:lnTo>
                  <a:lnTo>
                    <a:pt x="2560" y="3162"/>
                  </a:lnTo>
                  <a:lnTo>
                    <a:pt x="1" y="2758"/>
                  </a:lnTo>
                  <a:close/>
                </a:path>
              </a:pathLst>
            </a:custGeom>
            <a:solidFill>
              <a:srgbClr val="818693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8"/>
            <p:cNvSpPr/>
            <p:nvPr/>
          </p:nvSpPr>
          <p:spPr>
            <a:xfrm>
              <a:off x="12641521" y="9754690"/>
              <a:ext cx="420000" cy="229464"/>
            </a:xfrm>
            <a:custGeom>
              <a:rect b="b" l="l" r="r" t="t"/>
              <a:pathLst>
                <a:path extrusionOk="0" h="3371" w="6072">
                  <a:moveTo>
                    <a:pt x="5875" y="613"/>
                  </a:moveTo>
                  <a:lnTo>
                    <a:pt x="2574" y="265"/>
                  </a:lnTo>
                  <a:lnTo>
                    <a:pt x="1" y="0"/>
                  </a:lnTo>
                  <a:lnTo>
                    <a:pt x="5875" y="3371"/>
                  </a:lnTo>
                  <a:lnTo>
                    <a:pt x="6071" y="2020"/>
                  </a:lnTo>
                  <a:lnTo>
                    <a:pt x="5875" y="613"/>
                  </a:lnTo>
                  <a:close/>
                </a:path>
              </a:pathLst>
            </a:custGeom>
            <a:solidFill>
              <a:srgbClr val="727783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13047894" y="9446537"/>
              <a:ext cx="618311" cy="537617"/>
            </a:xfrm>
            <a:custGeom>
              <a:rect b="b" l="l" r="r" t="t"/>
              <a:pathLst>
                <a:path extrusionOk="0" h="7898" w="8939">
                  <a:moveTo>
                    <a:pt x="8938" y="2758"/>
                  </a:moveTo>
                  <a:lnTo>
                    <a:pt x="0" y="7898"/>
                  </a:lnTo>
                  <a:lnTo>
                    <a:pt x="3371" y="4527"/>
                  </a:lnTo>
                  <a:lnTo>
                    <a:pt x="8938" y="1"/>
                  </a:lnTo>
                  <a:lnTo>
                    <a:pt x="8938" y="2758"/>
                  </a:lnTo>
                  <a:close/>
                </a:path>
              </a:pathLst>
            </a:custGeom>
            <a:solidFill>
              <a:srgbClr val="65687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8"/>
            <p:cNvSpPr/>
            <p:nvPr/>
          </p:nvSpPr>
          <p:spPr>
            <a:xfrm>
              <a:off x="13047894" y="9446537"/>
              <a:ext cx="618311" cy="537617"/>
            </a:xfrm>
            <a:custGeom>
              <a:rect b="b" l="l" r="r" t="t"/>
              <a:pathLst>
                <a:path extrusionOk="0" h="7898" w="8939">
                  <a:moveTo>
                    <a:pt x="8938" y="1"/>
                  </a:moveTo>
                  <a:lnTo>
                    <a:pt x="3455" y="4848"/>
                  </a:lnTo>
                  <a:lnTo>
                    <a:pt x="0" y="7898"/>
                  </a:lnTo>
                  <a:lnTo>
                    <a:pt x="0" y="5140"/>
                  </a:lnTo>
                  <a:lnTo>
                    <a:pt x="3469" y="3148"/>
                  </a:lnTo>
                  <a:lnTo>
                    <a:pt x="4630" y="2299"/>
                  </a:lnTo>
                  <a:lnTo>
                    <a:pt x="5861" y="1769"/>
                  </a:lnTo>
                  <a:lnTo>
                    <a:pt x="8938" y="1"/>
                  </a:lnTo>
                  <a:close/>
                </a:path>
              </a:pathLst>
            </a:custGeom>
            <a:solidFill>
              <a:srgbClr val="55596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8"/>
            <p:cNvSpPr/>
            <p:nvPr/>
          </p:nvSpPr>
          <p:spPr>
            <a:xfrm>
              <a:off x="13287845" y="9054045"/>
              <a:ext cx="165524" cy="606844"/>
            </a:xfrm>
            <a:custGeom>
              <a:rect b="b" l="l" r="r" t="t"/>
              <a:pathLst>
                <a:path extrusionOk="0" h="8915" w="2393">
                  <a:moveTo>
                    <a:pt x="2392" y="0"/>
                  </a:moveTo>
                  <a:lnTo>
                    <a:pt x="2392" y="7535"/>
                  </a:lnTo>
                  <a:lnTo>
                    <a:pt x="1133" y="8260"/>
                  </a:lnTo>
                  <a:lnTo>
                    <a:pt x="0" y="8914"/>
                  </a:lnTo>
                  <a:lnTo>
                    <a:pt x="728" y="5223"/>
                  </a:lnTo>
                  <a:lnTo>
                    <a:pt x="2392" y="0"/>
                  </a:lnTo>
                  <a:close/>
                </a:path>
              </a:pathLst>
            </a:custGeom>
            <a:solidFill>
              <a:srgbClr val="474A5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8"/>
            <p:cNvSpPr/>
            <p:nvPr/>
          </p:nvSpPr>
          <p:spPr>
            <a:xfrm>
              <a:off x="13287845" y="9054045"/>
              <a:ext cx="165524" cy="606844"/>
            </a:xfrm>
            <a:custGeom>
              <a:rect b="b" l="l" r="r" t="t"/>
              <a:pathLst>
                <a:path extrusionOk="0" h="8915" w="2393">
                  <a:moveTo>
                    <a:pt x="0" y="1379"/>
                  </a:moveTo>
                  <a:lnTo>
                    <a:pt x="840" y="738"/>
                  </a:lnTo>
                  <a:lnTo>
                    <a:pt x="2392" y="0"/>
                  </a:lnTo>
                  <a:lnTo>
                    <a:pt x="0" y="8914"/>
                  </a:lnTo>
                  <a:lnTo>
                    <a:pt x="0" y="1379"/>
                  </a:lnTo>
                  <a:close/>
                </a:path>
              </a:pathLst>
            </a:custGeom>
            <a:solidFill>
              <a:srgbClr val="3E4047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8"/>
            <p:cNvSpPr/>
            <p:nvPr/>
          </p:nvSpPr>
          <p:spPr>
            <a:xfrm>
              <a:off x="13260731" y="8944997"/>
              <a:ext cx="192638" cy="202985"/>
            </a:xfrm>
            <a:custGeom>
              <a:rect b="b" l="l" r="r" t="t"/>
              <a:pathLst>
                <a:path extrusionOk="0" h="2982" w="2785">
                  <a:moveTo>
                    <a:pt x="1" y="0"/>
                  </a:moveTo>
                  <a:lnTo>
                    <a:pt x="2784" y="1602"/>
                  </a:lnTo>
                  <a:lnTo>
                    <a:pt x="392" y="2981"/>
                  </a:lnTo>
                  <a:lnTo>
                    <a:pt x="43" y="17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B2D3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8"/>
            <p:cNvSpPr/>
            <p:nvPr/>
          </p:nvSpPr>
          <p:spPr>
            <a:xfrm>
              <a:off x="13095276" y="8944997"/>
              <a:ext cx="192638" cy="202985"/>
            </a:xfrm>
            <a:custGeom>
              <a:rect b="b" l="l" r="r" t="t"/>
              <a:pathLst>
                <a:path extrusionOk="0" h="2982" w="2785">
                  <a:moveTo>
                    <a:pt x="1" y="1379"/>
                  </a:moveTo>
                  <a:lnTo>
                    <a:pt x="2393" y="0"/>
                  </a:lnTo>
                  <a:lnTo>
                    <a:pt x="2784" y="2981"/>
                  </a:lnTo>
                  <a:lnTo>
                    <a:pt x="1" y="1379"/>
                  </a:lnTo>
                  <a:close/>
                </a:path>
              </a:pathLst>
            </a:custGeom>
            <a:solidFill>
              <a:srgbClr val="18191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8"/>
            <p:cNvSpPr/>
            <p:nvPr/>
          </p:nvSpPr>
          <p:spPr>
            <a:xfrm>
              <a:off x="12040429" y="10215458"/>
              <a:ext cx="494496" cy="618212"/>
            </a:xfrm>
            <a:custGeom>
              <a:rect b="b" l="l" r="r" t="t"/>
              <a:pathLst>
                <a:path extrusionOk="0" h="9082" w="7149">
                  <a:moveTo>
                    <a:pt x="1" y="0"/>
                  </a:moveTo>
                  <a:lnTo>
                    <a:pt x="1" y="8761"/>
                  </a:lnTo>
                  <a:lnTo>
                    <a:pt x="952" y="8761"/>
                  </a:lnTo>
                  <a:lnTo>
                    <a:pt x="952" y="2424"/>
                  </a:lnTo>
                  <a:lnTo>
                    <a:pt x="7148" y="9082"/>
                  </a:lnTo>
                  <a:lnTo>
                    <a:pt x="7148" y="335"/>
                  </a:lnTo>
                  <a:lnTo>
                    <a:pt x="6197" y="335"/>
                  </a:lnTo>
                  <a:lnTo>
                    <a:pt x="6197" y="67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8"/>
            <p:cNvSpPr/>
            <p:nvPr/>
          </p:nvSpPr>
          <p:spPr>
            <a:xfrm>
              <a:off x="11613789" y="10238194"/>
              <a:ext cx="308706" cy="573694"/>
            </a:xfrm>
            <a:custGeom>
              <a:rect b="b" l="l" r="r" t="t"/>
              <a:pathLst>
                <a:path extrusionOk="0" h="8428" w="4463">
                  <a:moveTo>
                    <a:pt x="0" y="1"/>
                  </a:moveTo>
                  <a:lnTo>
                    <a:pt x="0" y="8427"/>
                  </a:lnTo>
                  <a:lnTo>
                    <a:pt x="4462" y="8427"/>
                  </a:lnTo>
                  <a:lnTo>
                    <a:pt x="4462" y="7494"/>
                  </a:lnTo>
                  <a:lnTo>
                    <a:pt x="1008" y="7494"/>
                  </a:lnTo>
                  <a:lnTo>
                    <a:pt x="1008" y="4263"/>
                  </a:lnTo>
                  <a:lnTo>
                    <a:pt x="4462" y="4263"/>
                  </a:lnTo>
                  <a:lnTo>
                    <a:pt x="4462" y="3329"/>
                  </a:lnTo>
                  <a:lnTo>
                    <a:pt x="1008" y="3329"/>
                  </a:lnTo>
                  <a:lnTo>
                    <a:pt x="1008" y="920"/>
                  </a:lnTo>
                  <a:lnTo>
                    <a:pt x="4462" y="920"/>
                  </a:lnTo>
                  <a:lnTo>
                    <a:pt x="4462" y="1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8"/>
            <p:cNvSpPr/>
            <p:nvPr/>
          </p:nvSpPr>
          <p:spPr>
            <a:xfrm>
              <a:off x="11135824" y="10238194"/>
              <a:ext cx="400633" cy="573694"/>
            </a:xfrm>
            <a:custGeom>
              <a:rect b="b" l="l" r="r" t="t"/>
              <a:pathLst>
                <a:path extrusionOk="0" h="8428" w="5792">
                  <a:moveTo>
                    <a:pt x="1" y="1"/>
                  </a:moveTo>
                  <a:lnTo>
                    <a:pt x="1" y="948"/>
                  </a:lnTo>
                  <a:lnTo>
                    <a:pt x="2392" y="948"/>
                  </a:lnTo>
                  <a:lnTo>
                    <a:pt x="2392" y="8427"/>
                  </a:lnTo>
                  <a:lnTo>
                    <a:pt x="3414" y="8427"/>
                  </a:lnTo>
                  <a:lnTo>
                    <a:pt x="3414" y="948"/>
                  </a:lnTo>
                  <a:lnTo>
                    <a:pt x="5791" y="948"/>
                  </a:lnTo>
                  <a:lnTo>
                    <a:pt x="5791" y="1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354" name="Google Shape;354;p38"/>
            <p:cNvSpPr/>
            <p:nvPr/>
          </p:nvSpPr>
          <p:spPr>
            <a:xfrm>
              <a:off x="14456330" y="10238194"/>
              <a:ext cx="543815" cy="572741"/>
            </a:xfrm>
            <a:custGeom>
              <a:rect b="b" l="l" r="r" t="t"/>
              <a:pathLst>
                <a:path extrusionOk="0" h="8414" w="7862">
                  <a:moveTo>
                    <a:pt x="1" y="1"/>
                  </a:moveTo>
                  <a:lnTo>
                    <a:pt x="3623" y="5084"/>
                  </a:lnTo>
                  <a:lnTo>
                    <a:pt x="3623" y="8413"/>
                  </a:lnTo>
                  <a:lnTo>
                    <a:pt x="4253" y="8413"/>
                  </a:lnTo>
                  <a:lnTo>
                    <a:pt x="4253" y="5071"/>
                  </a:lnTo>
                  <a:lnTo>
                    <a:pt x="7862" y="1"/>
                  </a:lnTo>
                  <a:lnTo>
                    <a:pt x="7120" y="1"/>
                  </a:lnTo>
                  <a:lnTo>
                    <a:pt x="3945" y="4527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8"/>
            <p:cNvSpPr/>
            <p:nvPr/>
          </p:nvSpPr>
          <p:spPr>
            <a:xfrm>
              <a:off x="13933889" y="10238194"/>
              <a:ext cx="450919" cy="572741"/>
            </a:xfrm>
            <a:custGeom>
              <a:rect b="b" l="l" r="r" t="t"/>
              <a:pathLst>
                <a:path extrusionOk="0" h="8414" w="6519">
                  <a:moveTo>
                    <a:pt x="0" y="1"/>
                  </a:moveTo>
                  <a:lnTo>
                    <a:pt x="0" y="586"/>
                  </a:lnTo>
                  <a:lnTo>
                    <a:pt x="2938" y="586"/>
                  </a:lnTo>
                  <a:lnTo>
                    <a:pt x="2938" y="8413"/>
                  </a:lnTo>
                  <a:lnTo>
                    <a:pt x="3567" y="8413"/>
                  </a:lnTo>
                  <a:lnTo>
                    <a:pt x="3567" y="586"/>
                  </a:lnTo>
                  <a:lnTo>
                    <a:pt x="6519" y="586"/>
                  </a:lnTo>
                  <a:lnTo>
                    <a:pt x="6519" y="1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8"/>
            <p:cNvSpPr/>
            <p:nvPr/>
          </p:nvSpPr>
          <p:spPr>
            <a:xfrm>
              <a:off x="13427841" y="10238194"/>
              <a:ext cx="411285" cy="572741"/>
            </a:xfrm>
            <a:custGeom>
              <a:rect b="b" l="l" r="r" t="t"/>
              <a:pathLst>
                <a:path extrusionOk="0" h="8414" w="5946">
                  <a:moveTo>
                    <a:pt x="1" y="1"/>
                  </a:moveTo>
                  <a:lnTo>
                    <a:pt x="1" y="8413"/>
                  </a:lnTo>
                  <a:lnTo>
                    <a:pt x="630" y="8413"/>
                  </a:lnTo>
                  <a:lnTo>
                    <a:pt x="630" y="4611"/>
                  </a:lnTo>
                  <a:lnTo>
                    <a:pt x="5400" y="4611"/>
                  </a:lnTo>
                  <a:lnTo>
                    <a:pt x="5400" y="4026"/>
                  </a:lnTo>
                  <a:lnTo>
                    <a:pt x="630" y="4026"/>
                  </a:lnTo>
                  <a:lnTo>
                    <a:pt x="630" y="586"/>
                  </a:lnTo>
                  <a:lnTo>
                    <a:pt x="5946" y="586"/>
                  </a:lnTo>
                  <a:lnTo>
                    <a:pt x="5946" y="1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8"/>
            <p:cNvSpPr/>
            <p:nvPr/>
          </p:nvSpPr>
          <p:spPr>
            <a:xfrm>
              <a:off x="13204353" y="10238194"/>
              <a:ext cx="43646" cy="572741"/>
            </a:xfrm>
            <a:custGeom>
              <a:rect b="b" l="l" r="r" t="t"/>
              <a:pathLst>
                <a:path extrusionOk="0" h="8414" w="631">
                  <a:moveTo>
                    <a:pt x="1" y="1"/>
                  </a:moveTo>
                  <a:lnTo>
                    <a:pt x="1" y="8413"/>
                  </a:lnTo>
                  <a:lnTo>
                    <a:pt x="630" y="8413"/>
                  </a:lnTo>
                  <a:lnTo>
                    <a:pt x="630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8"/>
            <p:cNvSpPr/>
            <p:nvPr/>
          </p:nvSpPr>
          <p:spPr>
            <a:xfrm>
              <a:off x="12650924" y="10238194"/>
              <a:ext cx="412253" cy="572741"/>
            </a:xfrm>
            <a:custGeom>
              <a:rect b="b" l="l" r="r" t="t"/>
              <a:pathLst>
                <a:path extrusionOk="0" h="8414" w="5960">
                  <a:moveTo>
                    <a:pt x="1" y="1"/>
                  </a:moveTo>
                  <a:lnTo>
                    <a:pt x="1" y="8413"/>
                  </a:lnTo>
                  <a:lnTo>
                    <a:pt x="630" y="8413"/>
                  </a:lnTo>
                  <a:lnTo>
                    <a:pt x="630" y="4611"/>
                  </a:lnTo>
                  <a:lnTo>
                    <a:pt x="5414" y="4611"/>
                  </a:lnTo>
                  <a:lnTo>
                    <a:pt x="5414" y="4026"/>
                  </a:lnTo>
                  <a:lnTo>
                    <a:pt x="630" y="4026"/>
                  </a:lnTo>
                  <a:lnTo>
                    <a:pt x="630" y="586"/>
                  </a:lnTo>
                  <a:lnTo>
                    <a:pt x="5960" y="586"/>
                  </a:lnTo>
                  <a:lnTo>
                    <a:pt x="5960" y="1"/>
                  </a:lnTo>
                  <a:close/>
                </a:path>
              </a:pathLst>
            </a:custGeom>
            <a:solidFill>
              <a:srgbClr val="F2F1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4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9"/>
          <p:cNvSpPr/>
          <p:nvPr/>
        </p:nvSpPr>
        <p:spPr>
          <a:xfrm>
            <a:off x="-87" y="-50"/>
            <a:ext cx="91440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0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0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5" name="Google Shape;365;p40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6" name="Google Shape;366;p4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1"/>
          <p:cNvSpPr/>
          <p:nvPr>
            <p:ph idx="2" type="pic"/>
          </p:nvPr>
        </p:nvSpPr>
        <p:spPr>
          <a:xfrm>
            <a:off x="5675242" y="0"/>
            <a:ext cx="34689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posal cover light">
  <p:cSld name="TITLE_2_1_1">
    <p:bg>
      <p:bgPr>
        <a:solidFill>
          <a:schemeClr val="dk2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166275" y="147013"/>
            <a:ext cx="8811600" cy="484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0" y="-2578036"/>
            <a:ext cx="9144176" cy="10299872"/>
          </a:xfrm>
          <a:custGeom>
            <a:rect b="b" l="l" r="r" t="t"/>
            <a:pathLst>
              <a:path extrusionOk="0" h="210105" w="183821">
                <a:moveTo>
                  <a:pt x="56200" y="84646"/>
                </a:moveTo>
                <a:lnTo>
                  <a:pt x="56227" y="117418"/>
                </a:lnTo>
                <a:lnTo>
                  <a:pt x="31635" y="103361"/>
                </a:lnTo>
                <a:lnTo>
                  <a:pt x="31635" y="70589"/>
                </a:lnTo>
                <a:lnTo>
                  <a:pt x="98925" y="32134"/>
                </a:lnTo>
                <a:lnTo>
                  <a:pt x="99036" y="32189"/>
                </a:lnTo>
                <a:lnTo>
                  <a:pt x="98953" y="32134"/>
                </a:lnTo>
                <a:lnTo>
                  <a:pt x="67345" y="14057"/>
                </a:lnTo>
                <a:lnTo>
                  <a:pt x="91910" y="0"/>
                </a:lnTo>
                <a:lnTo>
                  <a:pt x="183820" y="52540"/>
                </a:lnTo>
                <a:lnTo>
                  <a:pt x="183820" y="121438"/>
                </a:lnTo>
                <a:lnTo>
                  <a:pt x="159228" y="135467"/>
                </a:lnTo>
                <a:lnTo>
                  <a:pt x="159228" y="66569"/>
                </a:lnTo>
                <a:lnTo>
                  <a:pt x="123545" y="46191"/>
                </a:lnTo>
                <a:lnTo>
                  <a:pt x="123517" y="46191"/>
                </a:lnTo>
                <a:close/>
                <a:moveTo>
                  <a:pt x="127593" y="84646"/>
                </a:moveTo>
                <a:lnTo>
                  <a:pt x="98925" y="68260"/>
                </a:lnTo>
                <a:lnTo>
                  <a:pt x="123517" y="54204"/>
                </a:lnTo>
                <a:lnTo>
                  <a:pt x="152186" y="70589"/>
                </a:lnTo>
                <a:lnTo>
                  <a:pt x="152186" y="147556"/>
                </a:lnTo>
                <a:lnTo>
                  <a:pt x="183820" y="129479"/>
                </a:lnTo>
                <a:lnTo>
                  <a:pt x="183820" y="157565"/>
                </a:lnTo>
                <a:lnTo>
                  <a:pt x="91910" y="210105"/>
                </a:lnTo>
                <a:lnTo>
                  <a:pt x="31607" y="175642"/>
                </a:lnTo>
                <a:lnTo>
                  <a:pt x="31607" y="147556"/>
                </a:lnTo>
                <a:lnTo>
                  <a:pt x="91910" y="181991"/>
                </a:lnTo>
                <a:lnTo>
                  <a:pt x="127565" y="161585"/>
                </a:lnTo>
                <a:lnTo>
                  <a:pt x="127593" y="161585"/>
                </a:lnTo>
                <a:lnTo>
                  <a:pt x="127593" y="84646"/>
                </a:lnTo>
                <a:close/>
                <a:moveTo>
                  <a:pt x="91910" y="145864"/>
                </a:moveTo>
                <a:lnTo>
                  <a:pt x="120578" y="129479"/>
                </a:lnTo>
                <a:lnTo>
                  <a:pt x="120578" y="157565"/>
                </a:lnTo>
                <a:lnTo>
                  <a:pt x="91910" y="173950"/>
                </a:lnTo>
                <a:lnTo>
                  <a:pt x="24593" y="135467"/>
                </a:lnTo>
                <a:lnTo>
                  <a:pt x="24593" y="171621"/>
                </a:lnTo>
                <a:lnTo>
                  <a:pt x="0" y="157565"/>
                </a:lnTo>
                <a:lnTo>
                  <a:pt x="0" y="52540"/>
                </a:lnTo>
                <a:lnTo>
                  <a:pt x="60303" y="18049"/>
                </a:lnTo>
                <a:lnTo>
                  <a:pt x="84896" y="32134"/>
                </a:lnTo>
                <a:lnTo>
                  <a:pt x="24593" y="66569"/>
                </a:lnTo>
                <a:lnTo>
                  <a:pt x="24593" y="107353"/>
                </a:lnTo>
                <a:lnTo>
                  <a:pt x="24593" y="107381"/>
                </a:lnTo>
                <a:close/>
              </a:path>
            </a:pathLst>
          </a:custGeom>
          <a:solidFill>
            <a:srgbClr val="595959">
              <a:alpha val="5000"/>
            </a:srgbClr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5"/>
          <p:cNvSpPr txBox="1"/>
          <p:nvPr>
            <p:ph type="ctrTitle"/>
          </p:nvPr>
        </p:nvSpPr>
        <p:spPr>
          <a:xfrm>
            <a:off x="648300" y="1144900"/>
            <a:ext cx="4448100" cy="28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" type="subTitle"/>
          </p:nvPr>
        </p:nvSpPr>
        <p:spPr>
          <a:xfrm>
            <a:off x="648300" y="577238"/>
            <a:ext cx="78477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Mono"/>
              <a:buNone/>
              <a:defRPr sz="1200">
                <a:solidFill>
                  <a:schemeClr val="accent2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3" name="Google Shape;33;p5"/>
          <p:cNvSpPr/>
          <p:nvPr/>
        </p:nvSpPr>
        <p:spPr>
          <a:xfrm>
            <a:off x="8563187" y="266488"/>
            <a:ext cx="275732" cy="310955"/>
          </a:xfrm>
          <a:custGeom>
            <a:rect b="b" l="l" r="r" t="t"/>
            <a:pathLst>
              <a:path extrusionOk="0" h="210105" w="183821">
                <a:moveTo>
                  <a:pt x="56200" y="84646"/>
                </a:moveTo>
                <a:lnTo>
                  <a:pt x="56227" y="117418"/>
                </a:lnTo>
                <a:lnTo>
                  <a:pt x="31635" y="103361"/>
                </a:lnTo>
                <a:lnTo>
                  <a:pt x="31635" y="70589"/>
                </a:lnTo>
                <a:lnTo>
                  <a:pt x="98925" y="32134"/>
                </a:lnTo>
                <a:lnTo>
                  <a:pt x="99036" y="32189"/>
                </a:lnTo>
                <a:lnTo>
                  <a:pt x="98953" y="32134"/>
                </a:lnTo>
                <a:lnTo>
                  <a:pt x="67345" y="14057"/>
                </a:lnTo>
                <a:lnTo>
                  <a:pt x="91910" y="0"/>
                </a:lnTo>
                <a:lnTo>
                  <a:pt x="183820" y="52540"/>
                </a:lnTo>
                <a:lnTo>
                  <a:pt x="183820" y="121438"/>
                </a:lnTo>
                <a:lnTo>
                  <a:pt x="159228" y="135467"/>
                </a:lnTo>
                <a:lnTo>
                  <a:pt x="159228" y="66569"/>
                </a:lnTo>
                <a:lnTo>
                  <a:pt x="123545" y="46191"/>
                </a:lnTo>
                <a:lnTo>
                  <a:pt x="123517" y="46191"/>
                </a:lnTo>
                <a:close/>
                <a:moveTo>
                  <a:pt x="127593" y="84646"/>
                </a:moveTo>
                <a:lnTo>
                  <a:pt x="98925" y="68260"/>
                </a:lnTo>
                <a:lnTo>
                  <a:pt x="123517" y="54204"/>
                </a:lnTo>
                <a:lnTo>
                  <a:pt x="152186" y="70589"/>
                </a:lnTo>
                <a:lnTo>
                  <a:pt x="152186" y="147556"/>
                </a:lnTo>
                <a:lnTo>
                  <a:pt x="183820" y="129479"/>
                </a:lnTo>
                <a:lnTo>
                  <a:pt x="183820" y="157565"/>
                </a:lnTo>
                <a:lnTo>
                  <a:pt x="91910" y="210105"/>
                </a:lnTo>
                <a:lnTo>
                  <a:pt x="31607" y="175642"/>
                </a:lnTo>
                <a:lnTo>
                  <a:pt x="31607" y="147556"/>
                </a:lnTo>
                <a:lnTo>
                  <a:pt x="91910" y="181991"/>
                </a:lnTo>
                <a:lnTo>
                  <a:pt x="127565" y="161585"/>
                </a:lnTo>
                <a:lnTo>
                  <a:pt x="127593" y="161585"/>
                </a:lnTo>
                <a:lnTo>
                  <a:pt x="127593" y="84646"/>
                </a:lnTo>
                <a:close/>
                <a:moveTo>
                  <a:pt x="91910" y="145864"/>
                </a:moveTo>
                <a:lnTo>
                  <a:pt x="120578" y="129479"/>
                </a:lnTo>
                <a:lnTo>
                  <a:pt x="120578" y="157565"/>
                </a:lnTo>
                <a:lnTo>
                  <a:pt x="91910" y="173950"/>
                </a:lnTo>
                <a:lnTo>
                  <a:pt x="24593" y="135467"/>
                </a:lnTo>
                <a:lnTo>
                  <a:pt x="24593" y="171621"/>
                </a:lnTo>
                <a:lnTo>
                  <a:pt x="0" y="157565"/>
                </a:lnTo>
                <a:lnTo>
                  <a:pt x="0" y="52540"/>
                </a:lnTo>
                <a:lnTo>
                  <a:pt x="60303" y="18049"/>
                </a:lnTo>
                <a:lnTo>
                  <a:pt x="84896" y="32134"/>
                </a:lnTo>
                <a:lnTo>
                  <a:pt x="24593" y="66569"/>
                </a:lnTo>
                <a:lnTo>
                  <a:pt x="24593" y="107353"/>
                </a:lnTo>
                <a:lnTo>
                  <a:pt x="24593" y="107381"/>
                </a:lnTo>
                <a:close/>
              </a:path>
            </a:pathLst>
          </a:custGeom>
          <a:solidFill>
            <a:srgbClr val="E3E5E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2"/>
          <p:cNvSpPr/>
          <p:nvPr>
            <p:ph idx="2" type="pic"/>
          </p:nvPr>
        </p:nvSpPr>
        <p:spPr>
          <a:xfrm>
            <a:off x="765314" y="761952"/>
            <a:ext cx="2594100" cy="362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3"/>
          <p:cNvSpPr/>
          <p:nvPr>
            <p:ph idx="2" type="pic"/>
          </p:nvPr>
        </p:nvSpPr>
        <p:spPr>
          <a:xfrm>
            <a:off x="392597" y="808986"/>
            <a:ext cx="4124700" cy="3534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4">
  <p:cSld name="TITLE_4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75" name="Google Shape;375;p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6" name="Google Shape;376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5">
  <p:cSld name="TITLE_5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79" name="Google Shape;379;p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80" name="Google Shape;380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6">
  <p:cSld name="TITLE_6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83" name="Google Shape;383;p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84" name="Google Shape;384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">
  <p:cSld name="TITLE_1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ctrTitle"/>
          </p:nvPr>
        </p:nvSpPr>
        <p:spPr>
          <a:xfrm>
            <a:off x="161488" y="151388"/>
            <a:ext cx="8821200" cy="4840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576000" lIns="468000" spcFirstLastPara="1" rIns="2520000" wrap="square" tIns="4680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6"/>
          <p:cNvSpPr/>
          <p:nvPr/>
        </p:nvSpPr>
        <p:spPr>
          <a:xfrm>
            <a:off x="8563187" y="266488"/>
            <a:ext cx="275732" cy="310955"/>
          </a:xfrm>
          <a:custGeom>
            <a:rect b="b" l="l" r="r" t="t"/>
            <a:pathLst>
              <a:path extrusionOk="0" h="210105" w="183821">
                <a:moveTo>
                  <a:pt x="56200" y="84646"/>
                </a:moveTo>
                <a:lnTo>
                  <a:pt x="56227" y="117418"/>
                </a:lnTo>
                <a:lnTo>
                  <a:pt x="31635" y="103361"/>
                </a:lnTo>
                <a:lnTo>
                  <a:pt x="31635" y="70589"/>
                </a:lnTo>
                <a:lnTo>
                  <a:pt x="98925" y="32134"/>
                </a:lnTo>
                <a:lnTo>
                  <a:pt x="99036" y="32189"/>
                </a:lnTo>
                <a:lnTo>
                  <a:pt x="98953" y="32134"/>
                </a:lnTo>
                <a:lnTo>
                  <a:pt x="67345" y="14057"/>
                </a:lnTo>
                <a:lnTo>
                  <a:pt x="91910" y="0"/>
                </a:lnTo>
                <a:lnTo>
                  <a:pt x="183820" y="52540"/>
                </a:lnTo>
                <a:lnTo>
                  <a:pt x="183820" y="121438"/>
                </a:lnTo>
                <a:lnTo>
                  <a:pt x="159228" y="135467"/>
                </a:lnTo>
                <a:lnTo>
                  <a:pt x="159228" y="66569"/>
                </a:lnTo>
                <a:lnTo>
                  <a:pt x="123545" y="46191"/>
                </a:lnTo>
                <a:lnTo>
                  <a:pt x="123517" y="46191"/>
                </a:lnTo>
                <a:close/>
                <a:moveTo>
                  <a:pt x="127593" y="84646"/>
                </a:moveTo>
                <a:lnTo>
                  <a:pt x="98925" y="68260"/>
                </a:lnTo>
                <a:lnTo>
                  <a:pt x="123517" y="54204"/>
                </a:lnTo>
                <a:lnTo>
                  <a:pt x="152186" y="70589"/>
                </a:lnTo>
                <a:lnTo>
                  <a:pt x="152186" y="147556"/>
                </a:lnTo>
                <a:lnTo>
                  <a:pt x="183820" y="129479"/>
                </a:lnTo>
                <a:lnTo>
                  <a:pt x="183820" y="157565"/>
                </a:lnTo>
                <a:lnTo>
                  <a:pt x="91910" y="210105"/>
                </a:lnTo>
                <a:lnTo>
                  <a:pt x="31607" y="175642"/>
                </a:lnTo>
                <a:lnTo>
                  <a:pt x="31607" y="147556"/>
                </a:lnTo>
                <a:lnTo>
                  <a:pt x="91910" y="181991"/>
                </a:lnTo>
                <a:lnTo>
                  <a:pt x="127565" y="161585"/>
                </a:lnTo>
                <a:lnTo>
                  <a:pt x="127593" y="161585"/>
                </a:lnTo>
                <a:lnTo>
                  <a:pt x="127593" y="84646"/>
                </a:lnTo>
                <a:close/>
                <a:moveTo>
                  <a:pt x="91910" y="145864"/>
                </a:moveTo>
                <a:lnTo>
                  <a:pt x="120578" y="129479"/>
                </a:lnTo>
                <a:lnTo>
                  <a:pt x="120578" y="157565"/>
                </a:lnTo>
                <a:lnTo>
                  <a:pt x="91910" y="173950"/>
                </a:lnTo>
                <a:lnTo>
                  <a:pt x="24593" y="135467"/>
                </a:lnTo>
                <a:lnTo>
                  <a:pt x="24593" y="171621"/>
                </a:lnTo>
                <a:lnTo>
                  <a:pt x="0" y="157565"/>
                </a:lnTo>
                <a:lnTo>
                  <a:pt x="0" y="52540"/>
                </a:lnTo>
                <a:lnTo>
                  <a:pt x="60303" y="18049"/>
                </a:lnTo>
                <a:lnTo>
                  <a:pt x="84896" y="32134"/>
                </a:lnTo>
                <a:lnTo>
                  <a:pt x="24593" y="66569"/>
                </a:lnTo>
                <a:lnTo>
                  <a:pt x="24593" y="107353"/>
                </a:lnTo>
                <a:lnTo>
                  <a:pt x="24593" y="107381"/>
                </a:lnTo>
                <a:close/>
              </a:path>
            </a:pathLst>
          </a:custGeom>
          <a:solidFill>
            <a:srgbClr val="E3E5E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/ Statement">
  <p:cSld name="CUSTOM">
    <p:bg>
      <p:bgPr>
        <a:solidFill>
          <a:schemeClr val="l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idx="1" type="body"/>
          </p:nvPr>
        </p:nvSpPr>
        <p:spPr>
          <a:xfrm>
            <a:off x="161488" y="151388"/>
            <a:ext cx="8820900" cy="48408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720000" lIns="990000" spcFirstLastPara="1" rIns="990000" wrap="square" tIns="135000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→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·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·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·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·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·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·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·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·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1137600" y="805363"/>
            <a:ext cx="6870300" cy="76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95850" y="4629675"/>
            <a:ext cx="343200" cy="310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2pPr>
            <a:lvl3pPr lvl="2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3pPr>
            <a:lvl4pPr lvl="3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4pPr>
            <a:lvl5pPr lvl="4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5pPr>
            <a:lvl6pPr lvl="5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6pPr>
            <a:lvl7pPr lvl="6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7pPr>
            <a:lvl8pPr lvl="7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8pPr>
            <a:lvl9pPr lvl="8">
              <a:buClr>
                <a:srgbClr val="000000"/>
              </a:buClr>
              <a:buSzPts val="10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" name="Google Shape;41;p7"/>
          <p:cNvSpPr/>
          <p:nvPr/>
        </p:nvSpPr>
        <p:spPr>
          <a:xfrm>
            <a:off x="8563187" y="266488"/>
            <a:ext cx="275732" cy="310955"/>
          </a:xfrm>
          <a:custGeom>
            <a:rect b="b" l="l" r="r" t="t"/>
            <a:pathLst>
              <a:path extrusionOk="0" h="210105" w="183821">
                <a:moveTo>
                  <a:pt x="56200" y="84646"/>
                </a:moveTo>
                <a:lnTo>
                  <a:pt x="56227" y="117418"/>
                </a:lnTo>
                <a:lnTo>
                  <a:pt x="31635" y="103361"/>
                </a:lnTo>
                <a:lnTo>
                  <a:pt x="31635" y="70589"/>
                </a:lnTo>
                <a:lnTo>
                  <a:pt x="98925" y="32134"/>
                </a:lnTo>
                <a:lnTo>
                  <a:pt x="99036" y="32189"/>
                </a:lnTo>
                <a:lnTo>
                  <a:pt x="98953" y="32134"/>
                </a:lnTo>
                <a:lnTo>
                  <a:pt x="67345" y="14057"/>
                </a:lnTo>
                <a:lnTo>
                  <a:pt x="91910" y="0"/>
                </a:lnTo>
                <a:lnTo>
                  <a:pt x="183820" y="52540"/>
                </a:lnTo>
                <a:lnTo>
                  <a:pt x="183820" y="121438"/>
                </a:lnTo>
                <a:lnTo>
                  <a:pt x="159228" y="135467"/>
                </a:lnTo>
                <a:lnTo>
                  <a:pt x="159228" y="66569"/>
                </a:lnTo>
                <a:lnTo>
                  <a:pt x="123545" y="46191"/>
                </a:lnTo>
                <a:lnTo>
                  <a:pt x="123517" y="46191"/>
                </a:lnTo>
                <a:close/>
                <a:moveTo>
                  <a:pt x="127593" y="84646"/>
                </a:moveTo>
                <a:lnTo>
                  <a:pt x="98925" y="68260"/>
                </a:lnTo>
                <a:lnTo>
                  <a:pt x="123517" y="54204"/>
                </a:lnTo>
                <a:lnTo>
                  <a:pt x="152186" y="70589"/>
                </a:lnTo>
                <a:lnTo>
                  <a:pt x="152186" y="147556"/>
                </a:lnTo>
                <a:lnTo>
                  <a:pt x="183820" y="129479"/>
                </a:lnTo>
                <a:lnTo>
                  <a:pt x="183820" y="157565"/>
                </a:lnTo>
                <a:lnTo>
                  <a:pt x="91910" y="210105"/>
                </a:lnTo>
                <a:lnTo>
                  <a:pt x="31607" y="175642"/>
                </a:lnTo>
                <a:lnTo>
                  <a:pt x="31607" y="147556"/>
                </a:lnTo>
                <a:lnTo>
                  <a:pt x="91910" y="181991"/>
                </a:lnTo>
                <a:lnTo>
                  <a:pt x="127565" y="161585"/>
                </a:lnTo>
                <a:lnTo>
                  <a:pt x="127593" y="161585"/>
                </a:lnTo>
                <a:lnTo>
                  <a:pt x="127593" y="84646"/>
                </a:lnTo>
                <a:close/>
                <a:moveTo>
                  <a:pt x="91910" y="145864"/>
                </a:moveTo>
                <a:lnTo>
                  <a:pt x="120578" y="129479"/>
                </a:lnTo>
                <a:lnTo>
                  <a:pt x="120578" y="157565"/>
                </a:lnTo>
                <a:lnTo>
                  <a:pt x="91910" y="173950"/>
                </a:lnTo>
                <a:lnTo>
                  <a:pt x="24593" y="135467"/>
                </a:lnTo>
                <a:lnTo>
                  <a:pt x="24593" y="171621"/>
                </a:lnTo>
                <a:lnTo>
                  <a:pt x="0" y="157565"/>
                </a:lnTo>
                <a:lnTo>
                  <a:pt x="0" y="52540"/>
                </a:lnTo>
                <a:lnTo>
                  <a:pt x="60303" y="18049"/>
                </a:lnTo>
                <a:lnTo>
                  <a:pt x="84896" y="32134"/>
                </a:lnTo>
                <a:lnTo>
                  <a:pt x="24593" y="66569"/>
                </a:lnTo>
                <a:lnTo>
                  <a:pt x="24593" y="107353"/>
                </a:lnTo>
                <a:lnTo>
                  <a:pt x="24593" y="107381"/>
                </a:lnTo>
                <a:close/>
              </a:path>
            </a:pathLst>
          </a:custGeom>
          <a:solidFill>
            <a:srgbClr val="E3E5E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648300" y="577238"/>
            <a:ext cx="5885700" cy="60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95850" y="4629675"/>
            <a:ext cx="343200" cy="310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648300" y="577238"/>
            <a:ext cx="6666900" cy="382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37916" y="4579048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buNone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buNone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buNone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buNone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buNone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buNone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buNone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buNone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type="title"/>
          </p:nvPr>
        </p:nvSpPr>
        <p:spPr>
          <a:xfrm>
            <a:off x="648300" y="577238"/>
            <a:ext cx="5885700" cy="5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648300" y="1406775"/>
            <a:ext cx="7847700" cy="31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→"/>
              <a:defRPr sz="1600"/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·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·"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95850" y="4629675"/>
            <a:ext cx="343200" cy="310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0"/>
          <p:cNvSpPr txBox="1"/>
          <p:nvPr>
            <p:ph idx="2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0" lIns="180000" spcFirstLastPara="1" rIns="18000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25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accent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161488" y="151388"/>
            <a:ext cx="8821200" cy="4840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st="9525">
              <a:schemeClr val="dk1">
                <a:alpha val="15000"/>
              </a:schemeClr>
            </a:outerShdw>
          </a:effectLst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648300" y="577238"/>
            <a:ext cx="6689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ira Sans ExtraLight"/>
              <a:buNone/>
              <a:defRPr i="0" sz="3200" u="none" cap="none" strike="noStrike">
                <a:solidFill>
                  <a:schemeClr val="dk1"/>
                </a:solidFill>
                <a:latin typeface="Fira Sans ExtraLight"/>
                <a:ea typeface="Fira Sans ExtraLight"/>
                <a:cs typeface="Fira Sans ExtraLight"/>
                <a:sym typeface="Fira Sans Extra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648300" y="1544069"/>
            <a:ext cx="80457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Fira Sans Light"/>
              <a:buChar char="→"/>
              <a:defRPr i="0" sz="18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·"/>
              <a:defRPr i="0" sz="14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·"/>
              <a:defRPr i="0" sz="14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·"/>
              <a:defRPr i="0" sz="14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·"/>
              <a:defRPr i="0" sz="14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·"/>
              <a:defRPr i="0" sz="14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·"/>
              <a:defRPr i="0" sz="14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·"/>
              <a:defRPr i="0" sz="14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 Light"/>
              <a:buChar char="·"/>
              <a:defRPr i="0" sz="14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495850" y="4629675"/>
            <a:ext cx="3432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800" u="none" cap="none" strike="noStrike">
                <a:solidFill>
                  <a:schemeClr val="accent2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800" u="none" cap="none" strike="noStrike">
                <a:solidFill>
                  <a:schemeClr val="accent2"/>
                </a:solidFill>
                <a:latin typeface="Fira Mono"/>
                <a:ea typeface="Fira Mono"/>
                <a:cs typeface="Fira Mono"/>
                <a:sym typeface="Fira Mon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800" u="none" cap="none" strike="noStrike">
                <a:solidFill>
                  <a:schemeClr val="accent2"/>
                </a:solidFill>
                <a:latin typeface="Fira Mono"/>
                <a:ea typeface="Fira Mono"/>
                <a:cs typeface="Fira Mono"/>
                <a:sym typeface="Fira Mon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800" u="none" cap="none" strike="noStrike">
                <a:solidFill>
                  <a:schemeClr val="accent2"/>
                </a:solidFill>
                <a:latin typeface="Fira Mono"/>
                <a:ea typeface="Fira Mono"/>
                <a:cs typeface="Fira Mono"/>
                <a:sym typeface="Fira Mon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800" u="none" cap="none" strike="noStrike">
                <a:solidFill>
                  <a:schemeClr val="accent2"/>
                </a:solidFill>
                <a:latin typeface="Fira Mono"/>
                <a:ea typeface="Fira Mono"/>
                <a:cs typeface="Fira Mono"/>
                <a:sym typeface="Fira Mon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800" u="none" cap="none" strike="noStrike">
                <a:solidFill>
                  <a:schemeClr val="accent2"/>
                </a:solidFill>
                <a:latin typeface="Fira Mono"/>
                <a:ea typeface="Fira Mono"/>
                <a:cs typeface="Fira Mono"/>
                <a:sym typeface="Fira Mon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800" u="none" cap="none" strike="noStrike">
                <a:solidFill>
                  <a:schemeClr val="accent2"/>
                </a:solidFill>
                <a:latin typeface="Fira Mono"/>
                <a:ea typeface="Fira Mono"/>
                <a:cs typeface="Fira Mono"/>
                <a:sym typeface="Fira Mon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800" u="none" cap="none" strike="noStrike">
                <a:solidFill>
                  <a:schemeClr val="accent2"/>
                </a:solidFill>
                <a:latin typeface="Fira Mono"/>
                <a:ea typeface="Fira Mono"/>
                <a:cs typeface="Fira Mono"/>
                <a:sym typeface="Fira Mon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800" u="none" cap="none" strike="noStrike">
                <a:solidFill>
                  <a:schemeClr val="accent2"/>
                </a:solidFill>
                <a:latin typeface="Fira Mono"/>
                <a:ea typeface="Fira Mono"/>
                <a:cs typeface="Fira Mono"/>
                <a:sym typeface="Fira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/>
          <p:nvPr/>
        </p:nvSpPr>
        <p:spPr>
          <a:xfrm>
            <a:off x="8601287" y="228388"/>
            <a:ext cx="275732" cy="310955"/>
          </a:xfrm>
          <a:custGeom>
            <a:rect b="b" l="l" r="r" t="t"/>
            <a:pathLst>
              <a:path extrusionOk="0" h="210105" w="183821">
                <a:moveTo>
                  <a:pt x="56200" y="84646"/>
                </a:moveTo>
                <a:lnTo>
                  <a:pt x="56227" y="117418"/>
                </a:lnTo>
                <a:lnTo>
                  <a:pt x="31635" y="103361"/>
                </a:lnTo>
                <a:lnTo>
                  <a:pt x="31635" y="70589"/>
                </a:lnTo>
                <a:lnTo>
                  <a:pt x="98925" y="32134"/>
                </a:lnTo>
                <a:lnTo>
                  <a:pt x="99036" y="32189"/>
                </a:lnTo>
                <a:lnTo>
                  <a:pt x="98953" y="32134"/>
                </a:lnTo>
                <a:lnTo>
                  <a:pt x="67345" y="14057"/>
                </a:lnTo>
                <a:lnTo>
                  <a:pt x="91910" y="0"/>
                </a:lnTo>
                <a:lnTo>
                  <a:pt x="183820" y="52540"/>
                </a:lnTo>
                <a:lnTo>
                  <a:pt x="183820" y="121438"/>
                </a:lnTo>
                <a:lnTo>
                  <a:pt x="159228" y="135467"/>
                </a:lnTo>
                <a:lnTo>
                  <a:pt x="159228" y="66569"/>
                </a:lnTo>
                <a:lnTo>
                  <a:pt x="123545" y="46191"/>
                </a:lnTo>
                <a:lnTo>
                  <a:pt x="123517" y="46191"/>
                </a:lnTo>
                <a:close/>
                <a:moveTo>
                  <a:pt x="127593" y="84646"/>
                </a:moveTo>
                <a:lnTo>
                  <a:pt x="98925" y="68260"/>
                </a:lnTo>
                <a:lnTo>
                  <a:pt x="123517" y="54204"/>
                </a:lnTo>
                <a:lnTo>
                  <a:pt x="152186" y="70589"/>
                </a:lnTo>
                <a:lnTo>
                  <a:pt x="152186" y="147556"/>
                </a:lnTo>
                <a:lnTo>
                  <a:pt x="183820" y="129479"/>
                </a:lnTo>
                <a:lnTo>
                  <a:pt x="183820" y="157565"/>
                </a:lnTo>
                <a:lnTo>
                  <a:pt x="91910" y="210105"/>
                </a:lnTo>
                <a:lnTo>
                  <a:pt x="31607" y="175642"/>
                </a:lnTo>
                <a:lnTo>
                  <a:pt x="31607" y="147556"/>
                </a:lnTo>
                <a:lnTo>
                  <a:pt x="91910" y="181991"/>
                </a:lnTo>
                <a:lnTo>
                  <a:pt x="127565" y="161585"/>
                </a:lnTo>
                <a:lnTo>
                  <a:pt x="127593" y="161585"/>
                </a:lnTo>
                <a:lnTo>
                  <a:pt x="127593" y="84646"/>
                </a:lnTo>
                <a:close/>
                <a:moveTo>
                  <a:pt x="91910" y="145864"/>
                </a:moveTo>
                <a:lnTo>
                  <a:pt x="120578" y="129479"/>
                </a:lnTo>
                <a:lnTo>
                  <a:pt x="120578" y="157565"/>
                </a:lnTo>
                <a:lnTo>
                  <a:pt x="91910" y="173950"/>
                </a:lnTo>
                <a:lnTo>
                  <a:pt x="24593" y="135467"/>
                </a:lnTo>
                <a:lnTo>
                  <a:pt x="24593" y="171621"/>
                </a:lnTo>
                <a:lnTo>
                  <a:pt x="0" y="157565"/>
                </a:lnTo>
                <a:lnTo>
                  <a:pt x="0" y="52540"/>
                </a:lnTo>
                <a:lnTo>
                  <a:pt x="60303" y="18049"/>
                </a:lnTo>
                <a:lnTo>
                  <a:pt x="84896" y="32134"/>
                </a:lnTo>
                <a:lnTo>
                  <a:pt x="24593" y="66569"/>
                </a:lnTo>
                <a:lnTo>
                  <a:pt x="24593" y="107353"/>
                </a:lnTo>
                <a:lnTo>
                  <a:pt x="24593" y="107381"/>
                </a:lnTo>
                <a:close/>
              </a:path>
            </a:pathLst>
          </a:custGeom>
          <a:solidFill>
            <a:srgbClr val="E3E5E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1"/>
          <p:cNvCxnSpPr>
            <a:stCxn id="9" idx="1"/>
            <a:endCxn id="9" idx="1"/>
          </p:cNvCxnSpPr>
          <p:nvPr/>
        </p:nvCxnSpPr>
        <p:spPr>
          <a:xfrm>
            <a:off x="8495850" y="47850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08">
          <p15:clr>
            <a:srgbClr val="EA4335"/>
          </p15:clr>
        </p15:guide>
        <p15:guide id="2" orient="horz" pos="364">
          <p15:clr>
            <a:srgbClr val="EA4335"/>
          </p15:clr>
        </p15:guide>
        <p15:guide id="3" orient="horz" pos="2876">
          <p15:clr>
            <a:srgbClr val="EA4335"/>
          </p15:clr>
        </p15:guide>
        <p15:guide id="4" pos="5352">
          <p15:clr>
            <a:srgbClr val="EA4335"/>
          </p15:clr>
        </p15:guide>
        <p15:guide id="5" pos="102">
          <p15:clr>
            <a:srgbClr val="EA4335"/>
          </p15:clr>
        </p15:guide>
        <p15:guide id="6" pos="5658">
          <p15:clr>
            <a:srgbClr val="EA4335"/>
          </p15:clr>
        </p15:guide>
        <p15:guide id="7" orient="horz" pos="95">
          <p15:clr>
            <a:srgbClr val="EA4335"/>
          </p15:clr>
        </p15:guide>
        <p15:guide id="8" orient="horz" pos="3145">
          <p15:clr>
            <a:srgbClr val="EA4335"/>
          </p15:clr>
        </p15:guide>
        <p15:guide id="9" pos="1644">
          <p15:clr>
            <a:srgbClr val="EA4335"/>
          </p15:clr>
        </p15:guide>
        <p15:guide id="10" pos="2880">
          <p15:clr>
            <a:srgbClr val="EA4335"/>
          </p15:clr>
        </p15:guide>
        <p15:guide id="11" pos="4116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accent3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/>
          <p:nvPr/>
        </p:nvSpPr>
        <p:spPr>
          <a:xfrm>
            <a:off x="161488" y="151388"/>
            <a:ext cx="8821200" cy="4840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st="9525">
              <a:schemeClr val="dk1">
                <a:alpha val="15000"/>
              </a:schemeClr>
            </a:outerShdw>
          </a:effectLst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2"/>
          <p:cNvSpPr txBox="1"/>
          <p:nvPr>
            <p:ph type="title"/>
          </p:nvPr>
        </p:nvSpPr>
        <p:spPr>
          <a:xfrm>
            <a:off x="648300" y="577238"/>
            <a:ext cx="6689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ira Sans ExtraLight"/>
              <a:buNone/>
              <a:defRPr i="0" sz="3200" u="none" cap="none" strike="noStrike">
                <a:solidFill>
                  <a:schemeClr val="dk1"/>
                </a:solidFill>
                <a:latin typeface="Fira Sans ExtraLight"/>
                <a:ea typeface="Fira Sans ExtraLight"/>
                <a:cs typeface="Fira Sans ExtraLight"/>
                <a:sym typeface="Fira Sans ExtraLigh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3" name="Google Shape;193;p22"/>
          <p:cNvSpPr txBox="1"/>
          <p:nvPr>
            <p:ph idx="1" type="body"/>
          </p:nvPr>
        </p:nvSpPr>
        <p:spPr>
          <a:xfrm>
            <a:off x="648300" y="1544069"/>
            <a:ext cx="80457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Fira Sans Light"/>
              <a:buChar char="→"/>
              <a:defRPr i="0" sz="18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17500" lvl="1" marL="914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·"/>
              <a:defRPr i="0" sz="14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317500" lvl="2" marL="1371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·"/>
              <a:defRPr i="0" sz="14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·"/>
              <a:defRPr i="0" sz="14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·"/>
              <a:defRPr i="0" sz="14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·"/>
              <a:defRPr i="0" sz="14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·"/>
              <a:defRPr i="0" sz="14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Light"/>
              <a:buChar char="·"/>
              <a:defRPr i="0" sz="14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 Light"/>
              <a:buChar char="·"/>
              <a:defRPr i="0" sz="14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/>
        </p:txBody>
      </p:sp>
      <p:sp>
        <p:nvSpPr>
          <p:cNvPr id="194" name="Google Shape;194;p22"/>
          <p:cNvSpPr txBox="1"/>
          <p:nvPr>
            <p:ph idx="12" type="sldNum"/>
          </p:nvPr>
        </p:nvSpPr>
        <p:spPr>
          <a:xfrm>
            <a:off x="8495850" y="4629675"/>
            <a:ext cx="3432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800" u="none" cap="none" strike="noStrike">
                <a:solidFill>
                  <a:schemeClr val="accent2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800" u="none" cap="none" strike="noStrike">
                <a:solidFill>
                  <a:schemeClr val="accent2"/>
                </a:solidFill>
                <a:latin typeface="Fira Mono"/>
                <a:ea typeface="Fira Mono"/>
                <a:cs typeface="Fira Mono"/>
                <a:sym typeface="Fira Mon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800" u="none" cap="none" strike="noStrike">
                <a:solidFill>
                  <a:schemeClr val="accent2"/>
                </a:solidFill>
                <a:latin typeface="Fira Mono"/>
                <a:ea typeface="Fira Mono"/>
                <a:cs typeface="Fira Mono"/>
                <a:sym typeface="Fira Mon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800" u="none" cap="none" strike="noStrike">
                <a:solidFill>
                  <a:schemeClr val="accent2"/>
                </a:solidFill>
                <a:latin typeface="Fira Mono"/>
                <a:ea typeface="Fira Mono"/>
                <a:cs typeface="Fira Mono"/>
                <a:sym typeface="Fira Mon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800" u="none" cap="none" strike="noStrike">
                <a:solidFill>
                  <a:schemeClr val="accent2"/>
                </a:solidFill>
                <a:latin typeface="Fira Mono"/>
                <a:ea typeface="Fira Mono"/>
                <a:cs typeface="Fira Mono"/>
                <a:sym typeface="Fira Mon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800" u="none" cap="none" strike="noStrike">
                <a:solidFill>
                  <a:schemeClr val="accent2"/>
                </a:solidFill>
                <a:latin typeface="Fira Mono"/>
                <a:ea typeface="Fira Mono"/>
                <a:cs typeface="Fira Mono"/>
                <a:sym typeface="Fira Mon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800" u="none" cap="none" strike="noStrike">
                <a:solidFill>
                  <a:schemeClr val="accent2"/>
                </a:solidFill>
                <a:latin typeface="Fira Mono"/>
                <a:ea typeface="Fira Mono"/>
                <a:cs typeface="Fira Mono"/>
                <a:sym typeface="Fira Mon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800" u="none" cap="none" strike="noStrike">
                <a:solidFill>
                  <a:schemeClr val="accent2"/>
                </a:solidFill>
                <a:latin typeface="Fira Mono"/>
                <a:ea typeface="Fira Mono"/>
                <a:cs typeface="Fira Mono"/>
                <a:sym typeface="Fira Mon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800" u="none" cap="none" strike="noStrike">
                <a:solidFill>
                  <a:schemeClr val="accent2"/>
                </a:solidFill>
                <a:latin typeface="Fira Mono"/>
                <a:ea typeface="Fira Mono"/>
                <a:cs typeface="Fira Mono"/>
                <a:sym typeface="Fira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8601287" y="228388"/>
            <a:ext cx="275732" cy="310955"/>
          </a:xfrm>
          <a:custGeom>
            <a:rect b="b" l="l" r="r" t="t"/>
            <a:pathLst>
              <a:path extrusionOk="0" h="210105" w="183821">
                <a:moveTo>
                  <a:pt x="56200" y="84646"/>
                </a:moveTo>
                <a:lnTo>
                  <a:pt x="56227" y="117418"/>
                </a:lnTo>
                <a:lnTo>
                  <a:pt x="31635" y="103361"/>
                </a:lnTo>
                <a:lnTo>
                  <a:pt x="31635" y="70589"/>
                </a:lnTo>
                <a:lnTo>
                  <a:pt x="98925" y="32134"/>
                </a:lnTo>
                <a:lnTo>
                  <a:pt x="99036" y="32189"/>
                </a:lnTo>
                <a:lnTo>
                  <a:pt x="98953" y="32134"/>
                </a:lnTo>
                <a:lnTo>
                  <a:pt x="67345" y="14057"/>
                </a:lnTo>
                <a:lnTo>
                  <a:pt x="91910" y="0"/>
                </a:lnTo>
                <a:lnTo>
                  <a:pt x="183820" y="52540"/>
                </a:lnTo>
                <a:lnTo>
                  <a:pt x="183820" y="121438"/>
                </a:lnTo>
                <a:lnTo>
                  <a:pt x="159228" y="135467"/>
                </a:lnTo>
                <a:lnTo>
                  <a:pt x="159228" y="66569"/>
                </a:lnTo>
                <a:lnTo>
                  <a:pt x="123545" y="46191"/>
                </a:lnTo>
                <a:lnTo>
                  <a:pt x="123517" y="46191"/>
                </a:lnTo>
                <a:close/>
                <a:moveTo>
                  <a:pt x="127593" y="84646"/>
                </a:moveTo>
                <a:lnTo>
                  <a:pt x="98925" y="68260"/>
                </a:lnTo>
                <a:lnTo>
                  <a:pt x="123517" y="54204"/>
                </a:lnTo>
                <a:lnTo>
                  <a:pt x="152186" y="70589"/>
                </a:lnTo>
                <a:lnTo>
                  <a:pt x="152186" y="147556"/>
                </a:lnTo>
                <a:lnTo>
                  <a:pt x="183820" y="129479"/>
                </a:lnTo>
                <a:lnTo>
                  <a:pt x="183820" y="157565"/>
                </a:lnTo>
                <a:lnTo>
                  <a:pt x="91910" y="210105"/>
                </a:lnTo>
                <a:lnTo>
                  <a:pt x="31607" y="175642"/>
                </a:lnTo>
                <a:lnTo>
                  <a:pt x="31607" y="147556"/>
                </a:lnTo>
                <a:lnTo>
                  <a:pt x="91910" y="181991"/>
                </a:lnTo>
                <a:lnTo>
                  <a:pt x="127565" y="161585"/>
                </a:lnTo>
                <a:lnTo>
                  <a:pt x="127593" y="161585"/>
                </a:lnTo>
                <a:lnTo>
                  <a:pt x="127593" y="84646"/>
                </a:lnTo>
                <a:close/>
                <a:moveTo>
                  <a:pt x="91910" y="145864"/>
                </a:moveTo>
                <a:lnTo>
                  <a:pt x="120578" y="129479"/>
                </a:lnTo>
                <a:lnTo>
                  <a:pt x="120578" y="157565"/>
                </a:lnTo>
                <a:lnTo>
                  <a:pt x="91910" y="173950"/>
                </a:lnTo>
                <a:lnTo>
                  <a:pt x="24593" y="135467"/>
                </a:lnTo>
                <a:lnTo>
                  <a:pt x="24593" y="171621"/>
                </a:lnTo>
                <a:lnTo>
                  <a:pt x="0" y="157565"/>
                </a:lnTo>
                <a:lnTo>
                  <a:pt x="0" y="52540"/>
                </a:lnTo>
                <a:lnTo>
                  <a:pt x="60303" y="18049"/>
                </a:lnTo>
                <a:lnTo>
                  <a:pt x="84896" y="32134"/>
                </a:lnTo>
                <a:lnTo>
                  <a:pt x="24593" y="66569"/>
                </a:lnTo>
                <a:lnTo>
                  <a:pt x="24593" y="107353"/>
                </a:lnTo>
                <a:lnTo>
                  <a:pt x="24593" y="107381"/>
                </a:lnTo>
                <a:close/>
              </a:path>
            </a:pathLst>
          </a:custGeom>
          <a:solidFill>
            <a:srgbClr val="E3E5E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6" name="Google Shape;196;p22"/>
          <p:cNvCxnSpPr>
            <a:stCxn id="194" idx="1"/>
            <a:endCxn id="194" idx="1"/>
          </p:cNvCxnSpPr>
          <p:nvPr/>
        </p:nvCxnSpPr>
        <p:spPr>
          <a:xfrm>
            <a:off x="8495850" y="47850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  <p:sldLayoutId id="2147483688" r:id="rId21"/>
    <p:sldLayoutId id="2147483689" r:id="rId22"/>
    <p:sldLayoutId id="2147483690" r:id="rId23"/>
    <p:sldLayoutId id="214748369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08">
          <p15:clr>
            <a:srgbClr val="EA4335"/>
          </p15:clr>
        </p15:guide>
        <p15:guide id="2" orient="horz" pos="364">
          <p15:clr>
            <a:srgbClr val="EA4335"/>
          </p15:clr>
        </p15:guide>
        <p15:guide id="3" orient="horz" pos="2876">
          <p15:clr>
            <a:srgbClr val="EA4335"/>
          </p15:clr>
        </p15:guide>
        <p15:guide id="4" pos="5352">
          <p15:clr>
            <a:srgbClr val="EA4335"/>
          </p15:clr>
        </p15:guide>
        <p15:guide id="5" pos="102">
          <p15:clr>
            <a:srgbClr val="EA4335"/>
          </p15:clr>
        </p15:guide>
        <p15:guide id="6" pos="5658">
          <p15:clr>
            <a:srgbClr val="EA4335"/>
          </p15:clr>
        </p15:guide>
        <p15:guide id="7" orient="horz" pos="95">
          <p15:clr>
            <a:srgbClr val="EA4335"/>
          </p15:clr>
        </p15:guide>
        <p15:guide id="8" orient="horz" pos="3145">
          <p15:clr>
            <a:srgbClr val="EA4335"/>
          </p15:clr>
        </p15:guide>
        <p15:guide id="9" pos="1644">
          <p15:clr>
            <a:srgbClr val="EA4335"/>
          </p15:clr>
        </p15:guide>
        <p15:guide id="10" pos="2880">
          <p15:clr>
            <a:srgbClr val="EA4335"/>
          </p15:clr>
        </p15:guide>
        <p15:guide id="11" pos="4116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niclas.johansson@tenfifty.io" TargetMode="External"/><Relationship Id="rId4" Type="http://schemas.openxmlformats.org/officeDocument/2006/relationships/hyperlink" Target="mailto:johannes.ohlin@tenfifty.io" TargetMode="External"/><Relationship Id="rId5" Type="http://schemas.openxmlformats.org/officeDocument/2006/relationships/hyperlink" Target="https://open.spotify.com/show/2uJCwt9PGFmUQ2vWD62d2c?si=26b171fc41074f34" TargetMode="External"/><Relationship Id="rId6" Type="http://schemas.openxmlformats.org/officeDocument/2006/relationships/hyperlink" Target="https://shows.acast.com/ai-pa-riktigt" TargetMode="External"/><Relationship Id="rId7" Type="http://schemas.openxmlformats.org/officeDocument/2006/relationships/hyperlink" Target="https://www.youtube.com/channel/UCaTJbxbW-mrCaXh_5nIDW7A" TargetMode="External"/><Relationship Id="rId8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0.xml"/><Relationship Id="rId3" Type="http://schemas.openxmlformats.org/officeDocument/2006/relationships/hyperlink" Target="mailto:niclas.johansson@tenfifty.io" TargetMode="External"/><Relationship Id="rId4" Type="http://schemas.openxmlformats.org/officeDocument/2006/relationships/hyperlink" Target="mailto:johannes.ohlin@tenfifty.io" TargetMode="External"/><Relationship Id="rId5" Type="http://schemas.openxmlformats.org/officeDocument/2006/relationships/hyperlink" Target="https://open.spotify.com/show/2uJCwt9PGFmUQ2vWD62d2c?si=26b171fc41074f34" TargetMode="External"/><Relationship Id="rId6" Type="http://schemas.openxmlformats.org/officeDocument/2006/relationships/hyperlink" Target="https://shows.acast.com/ai-pa-riktigt" TargetMode="External"/><Relationship Id="rId7" Type="http://schemas.openxmlformats.org/officeDocument/2006/relationships/hyperlink" Target="https://www.youtube.com/channel/UCaTJbxbW-mrCaXh_5nIDW7A" TargetMode="External"/><Relationship Id="rId8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7"/>
          <p:cNvSpPr txBox="1"/>
          <p:nvPr>
            <p:ph type="ctrTitle"/>
          </p:nvPr>
        </p:nvSpPr>
        <p:spPr>
          <a:xfrm>
            <a:off x="648300" y="1882663"/>
            <a:ext cx="7847700" cy="16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KBA evaluering preview</a:t>
            </a:r>
            <a:endParaRPr/>
          </a:p>
        </p:txBody>
      </p:sp>
      <p:sp>
        <p:nvSpPr>
          <p:cNvPr id="390" name="Google Shape;390;p47"/>
          <p:cNvSpPr txBox="1"/>
          <p:nvPr>
            <p:ph idx="1" type="subTitle"/>
          </p:nvPr>
        </p:nvSpPr>
        <p:spPr>
          <a:xfrm>
            <a:off x="648300" y="1492600"/>
            <a:ext cx="7847700" cy="44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6"/>
          <p:cNvSpPr txBox="1"/>
          <p:nvPr>
            <p:ph type="title"/>
          </p:nvPr>
        </p:nvSpPr>
        <p:spPr>
          <a:xfrm>
            <a:off x="648300" y="577238"/>
            <a:ext cx="5885700" cy="5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</a:t>
            </a:r>
            <a:endParaRPr/>
          </a:p>
        </p:txBody>
      </p:sp>
      <p:sp>
        <p:nvSpPr>
          <p:cNvPr id="463" name="Google Shape;463;p56"/>
          <p:cNvSpPr txBox="1"/>
          <p:nvPr>
            <p:ph idx="1" type="body"/>
          </p:nvPr>
        </p:nvSpPr>
        <p:spPr>
          <a:xfrm>
            <a:off x="648300" y="1406775"/>
            <a:ext cx="4542600" cy="31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Ett sätt att förstå </a:t>
            </a:r>
            <a:r>
              <a:rPr lang="en"/>
              <a:t>model prestanda</a:t>
            </a:r>
            <a:r>
              <a:rPr lang="en"/>
              <a:t> för olika klasser åt olika håll är en så kallad Förvirringsmatris (confusion matrix). Här räknas hur många av varje klass modellen och annoteringen hade så att man kan </a:t>
            </a:r>
            <a:r>
              <a:rPr lang="en"/>
              <a:t>jämföra</a:t>
            </a:r>
            <a:r>
              <a:rPr lang="en"/>
              <a:t> resultaten.</a:t>
            </a:r>
            <a:endParaRPr/>
          </a:p>
        </p:txBody>
      </p:sp>
      <p:sp>
        <p:nvSpPr>
          <p:cNvPr id="464" name="Google Shape;464;p56"/>
          <p:cNvSpPr txBox="1"/>
          <p:nvPr>
            <p:ph idx="2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</p:spPr>
        <p:txBody>
          <a:bodyPr anchorCtr="0" anchor="ctr" bIns="0" lIns="18000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65" name="Google Shape;465;p56"/>
          <p:cNvGraphicFramePr/>
          <p:nvPr/>
        </p:nvGraphicFramePr>
        <p:xfrm>
          <a:off x="532065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{30573638-93B5-49D4-B7C6-C808A3F3088A}</a:tableStyleId>
              </a:tblPr>
              <a:tblGrid>
                <a:gridCol w="956950"/>
                <a:gridCol w="956950"/>
                <a:gridCol w="956950"/>
              </a:tblGrid>
              <a:tr h="8370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ML Prediction</a:t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Annotering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Finns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Finns Inte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37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Finns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TP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True Positive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FN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False Negative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</a:tr>
              <a:tr h="837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Finns Inte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FP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False Positive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TN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True Negative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7"/>
          <p:cNvSpPr txBox="1"/>
          <p:nvPr>
            <p:ph type="title"/>
          </p:nvPr>
        </p:nvSpPr>
        <p:spPr>
          <a:xfrm>
            <a:off x="648300" y="577238"/>
            <a:ext cx="5885700" cy="5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>
                <a:latin typeface="Fira Sans Light"/>
                <a:ea typeface="Fira Sans Light"/>
                <a:cs typeface="Fira Sans Light"/>
                <a:sym typeface="Fira Sans Light"/>
              </a:rPr>
              <a:t>Accuracy (Noggrannhet)</a:t>
            </a:r>
            <a:endParaRPr/>
          </a:p>
        </p:txBody>
      </p:sp>
      <p:sp>
        <p:nvSpPr>
          <p:cNvPr id="471" name="Google Shape;471;p57"/>
          <p:cNvSpPr txBox="1"/>
          <p:nvPr>
            <p:ph idx="1" type="body"/>
          </p:nvPr>
        </p:nvSpPr>
        <p:spPr>
          <a:xfrm>
            <a:off x="648300" y="1406775"/>
            <a:ext cx="4524900" cy="31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Anger den totala andelen korrekt klassificerade exempel i förhållande till alla exempel.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Ett högt accuracy-värde innebär att modellen överlag gissar rätt.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Problem: Kan vara missvisande vid obalanserade dataset, där en klass dominerar.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/>
              <a:t>Accuracy = (TP + TN) / (TP + TN + FP + FN)</a:t>
            </a:r>
            <a:endParaRPr/>
          </a:p>
        </p:txBody>
      </p:sp>
      <p:sp>
        <p:nvSpPr>
          <p:cNvPr id="472" name="Google Shape;472;p57"/>
          <p:cNvSpPr txBox="1"/>
          <p:nvPr>
            <p:ph idx="2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</p:spPr>
        <p:txBody>
          <a:bodyPr anchorCtr="0" anchor="ctr" bIns="0" lIns="18000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73" name="Google Shape;473;p57"/>
          <p:cNvGraphicFramePr/>
          <p:nvPr/>
        </p:nvGraphicFramePr>
        <p:xfrm>
          <a:off x="532065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{30573638-93B5-49D4-B7C6-C808A3F3088A}</a:tableStyleId>
              </a:tblPr>
              <a:tblGrid>
                <a:gridCol w="956950"/>
                <a:gridCol w="956950"/>
                <a:gridCol w="956950"/>
              </a:tblGrid>
              <a:tr h="8370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ML Prediction</a:t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Annotering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Finns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Finns Inte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37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Finns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TP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True Positive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FN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False Negative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</a:tr>
              <a:tr h="837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Finns Inte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FP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False Positive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TN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True Negative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8"/>
          <p:cNvSpPr txBox="1"/>
          <p:nvPr>
            <p:ph type="title"/>
          </p:nvPr>
        </p:nvSpPr>
        <p:spPr>
          <a:xfrm>
            <a:off x="648300" y="577238"/>
            <a:ext cx="5885700" cy="5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>
                <a:latin typeface="Fira Sans Light"/>
                <a:ea typeface="Fira Sans Light"/>
                <a:cs typeface="Fira Sans Light"/>
                <a:sym typeface="Fira Sans Light"/>
              </a:rPr>
              <a:t>Precision</a:t>
            </a:r>
            <a:endParaRPr/>
          </a:p>
        </p:txBody>
      </p:sp>
      <p:sp>
        <p:nvSpPr>
          <p:cNvPr id="479" name="Google Shape;479;p58"/>
          <p:cNvSpPr txBox="1"/>
          <p:nvPr>
            <p:ph idx="1" type="body"/>
          </p:nvPr>
        </p:nvSpPr>
        <p:spPr>
          <a:xfrm>
            <a:off x="648300" y="1406775"/>
            <a:ext cx="4559700" cy="31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Mäter andelen positiva prediktioner som faktiskt var korrekta.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Hög precision innebär att när modellen förutsäger en positiv klass, är den oftast korrekt.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Problem: Tar inte hänsyn till hur många positiva exempel som missats.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/>
              <a:t>Precision = TP / (TP + FP)</a:t>
            </a:r>
            <a:endParaRPr/>
          </a:p>
        </p:txBody>
      </p:sp>
      <p:sp>
        <p:nvSpPr>
          <p:cNvPr id="480" name="Google Shape;480;p58"/>
          <p:cNvSpPr txBox="1"/>
          <p:nvPr>
            <p:ph idx="2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</p:spPr>
        <p:txBody>
          <a:bodyPr anchorCtr="0" anchor="ctr" bIns="0" lIns="18000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81" name="Google Shape;481;p58"/>
          <p:cNvGraphicFramePr/>
          <p:nvPr/>
        </p:nvGraphicFramePr>
        <p:xfrm>
          <a:off x="532065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{30573638-93B5-49D4-B7C6-C808A3F3088A}</a:tableStyleId>
              </a:tblPr>
              <a:tblGrid>
                <a:gridCol w="956950"/>
                <a:gridCol w="956950"/>
                <a:gridCol w="956950"/>
              </a:tblGrid>
              <a:tr h="8370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ML Prediction</a:t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Annotering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Finns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Finns Inte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37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Finns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TP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True Positive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FN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False Negative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</a:tr>
              <a:tr h="837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Finns Inte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FP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False Positive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TN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True Negative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9"/>
          <p:cNvSpPr txBox="1"/>
          <p:nvPr>
            <p:ph type="title"/>
          </p:nvPr>
        </p:nvSpPr>
        <p:spPr>
          <a:xfrm>
            <a:off x="648300" y="577238"/>
            <a:ext cx="5885700" cy="5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>
                <a:latin typeface="Fira Sans Light"/>
                <a:ea typeface="Fira Sans Light"/>
                <a:cs typeface="Fira Sans Light"/>
                <a:sym typeface="Fira Sans Light"/>
              </a:rPr>
              <a:t>Recall (Återkallelse)</a:t>
            </a:r>
            <a:endParaRPr/>
          </a:p>
        </p:txBody>
      </p:sp>
      <p:sp>
        <p:nvSpPr>
          <p:cNvPr id="487" name="Google Shape;487;p59"/>
          <p:cNvSpPr txBox="1"/>
          <p:nvPr>
            <p:ph idx="1" type="body"/>
          </p:nvPr>
        </p:nvSpPr>
        <p:spPr>
          <a:xfrm>
            <a:off x="648300" y="1406775"/>
            <a:ext cx="4530000" cy="31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Mäter andelen positiva exempel som modellen korrekt identifierade.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Hög recall innebär att modellen hittar de flesta positiva exemplen.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Problem: Kan leda till många falska positiva om modellen är för liberal i sina förutsägelser.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/>
              <a:t>Recall = TP / (TP + FN)</a:t>
            </a:r>
            <a:endParaRPr/>
          </a:p>
        </p:txBody>
      </p:sp>
      <p:sp>
        <p:nvSpPr>
          <p:cNvPr id="488" name="Google Shape;488;p59"/>
          <p:cNvSpPr txBox="1"/>
          <p:nvPr>
            <p:ph idx="2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</p:spPr>
        <p:txBody>
          <a:bodyPr anchorCtr="0" anchor="ctr" bIns="0" lIns="18000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89" name="Google Shape;489;p59"/>
          <p:cNvGraphicFramePr/>
          <p:nvPr/>
        </p:nvGraphicFramePr>
        <p:xfrm>
          <a:off x="532065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{30573638-93B5-49D4-B7C6-C808A3F3088A}</a:tableStyleId>
              </a:tblPr>
              <a:tblGrid>
                <a:gridCol w="956950"/>
                <a:gridCol w="956950"/>
                <a:gridCol w="956950"/>
              </a:tblGrid>
              <a:tr h="8370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ML Prediction</a:t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Annotering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Finns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Finns Inte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37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Finns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TP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True Positive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FN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False Negative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</a:tr>
              <a:tr h="837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Finns Inte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FP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False Positive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TN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True Negative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0"/>
          <p:cNvSpPr txBox="1"/>
          <p:nvPr>
            <p:ph type="title"/>
          </p:nvPr>
        </p:nvSpPr>
        <p:spPr>
          <a:xfrm>
            <a:off x="648300" y="577238"/>
            <a:ext cx="5885700" cy="5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>
                <a:latin typeface="Fira Sans Light"/>
                <a:ea typeface="Fira Sans Light"/>
                <a:cs typeface="Fira Sans Light"/>
                <a:sym typeface="Fira Sans Light"/>
              </a:rPr>
              <a:t>F1-score</a:t>
            </a:r>
            <a:endParaRPr/>
          </a:p>
        </p:txBody>
      </p:sp>
      <p:sp>
        <p:nvSpPr>
          <p:cNvPr id="495" name="Google Shape;495;p60"/>
          <p:cNvSpPr txBox="1"/>
          <p:nvPr>
            <p:ph idx="1" type="body"/>
          </p:nvPr>
        </p:nvSpPr>
        <p:spPr>
          <a:xfrm>
            <a:off x="648300" y="1406775"/>
            <a:ext cx="4524900" cy="31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Är det harmoniska medelvärdet av precision och recall.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Ger en bra balans mellan precision och recall.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Används ofta när både falska positiva och falska negativa är kostsamma.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/>
              <a:t>F1-score = 2 * (Precision * Recall) / (Precision + Recall)</a:t>
            </a:r>
            <a:endParaRPr/>
          </a:p>
        </p:txBody>
      </p:sp>
      <p:sp>
        <p:nvSpPr>
          <p:cNvPr id="496" name="Google Shape;496;p60"/>
          <p:cNvSpPr txBox="1"/>
          <p:nvPr>
            <p:ph idx="2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</p:spPr>
        <p:txBody>
          <a:bodyPr anchorCtr="0" anchor="ctr" bIns="0" lIns="18000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97" name="Google Shape;497;p60"/>
          <p:cNvGraphicFramePr/>
          <p:nvPr/>
        </p:nvGraphicFramePr>
        <p:xfrm>
          <a:off x="532065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{30573638-93B5-49D4-B7C6-C808A3F3088A}</a:tableStyleId>
              </a:tblPr>
              <a:tblGrid>
                <a:gridCol w="956950"/>
                <a:gridCol w="956950"/>
                <a:gridCol w="956950"/>
              </a:tblGrid>
              <a:tr h="8370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ML Prediction</a:t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Annotering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Finns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Finns Inte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37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Finns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TP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True Positive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FN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False Negative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</a:tr>
              <a:tr h="837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Finns Inte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FP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False Positive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TN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True Negative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1"/>
          <p:cNvSpPr txBox="1"/>
          <p:nvPr>
            <p:ph type="title"/>
          </p:nvPr>
        </p:nvSpPr>
        <p:spPr>
          <a:xfrm>
            <a:off x="648300" y="577238"/>
            <a:ext cx="5885700" cy="5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>
                <a:latin typeface="Fira Sans Light"/>
                <a:ea typeface="Fira Sans Light"/>
                <a:cs typeface="Fira Sans Light"/>
                <a:sym typeface="Fira Sans Light"/>
              </a:rPr>
              <a:t>När använder man vilket mått?</a:t>
            </a:r>
            <a:endParaRPr/>
          </a:p>
        </p:txBody>
      </p:sp>
      <p:sp>
        <p:nvSpPr>
          <p:cNvPr id="503" name="Google Shape;503;p61"/>
          <p:cNvSpPr txBox="1"/>
          <p:nvPr>
            <p:ph idx="1" type="body"/>
          </p:nvPr>
        </p:nvSpPr>
        <p:spPr>
          <a:xfrm>
            <a:off x="648300" y="1406775"/>
            <a:ext cx="7847700" cy="31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Fira Sans"/>
                <a:ea typeface="Fira Sans"/>
                <a:cs typeface="Fira Sans"/>
                <a:sym typeface="Fira Sans"/>
              </a:rPr>
              <a:t>Accuracy</a:t>
            </a:r>
            <a:r>
              <a:rPr lang="en"/>
              <a:t>: Bra för en generell överblick av modellens prestanda, men kan vara missvisande i obalanserade dataset.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>
                <a:latin typeface="Fira Sans"/>
                <a:ea typeface="Fira Sans"/>
                <a:cs typeface="Fira Sans"/>
                <a:sym typeface="Fira Sans"/>
              </a:rPr>
              <a:t>Precision</a:t>
            </a:r>
            <a:r>
              <a:rPr lang="en"/>
              <a:t>: Viktigt när falska positiva är kostsamma (exempelvis vid spamfiltrering).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>
                <a:latin typeface="Fira Sans"/>
                <a:ea typeface="Fira Sans"/>
                <a:cs typeface="Fira Sans"/>
                <a:sym typeface="Fira Sans"/>
              </a:rPr>
              <a:t>Recall</a:t>
            </a:r>
            <a:r>
              <a:rPr lang="en"/>
              <a:t>: Viktigt när falska negativa är kostsamma (exempelvis vid sjukdomsdiagnos).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>
                <a:latin typeface="Fira Sans"/>
                <a:ea typeface="Fira Sans"/>
                <a:cs typeface="Fira Sans"/>
                <a:sym typeface="Fira Sans"/>
              </a:rPr>
              <a:t>F1-score</a:t>
            </a:r>
            <a:r>
              <a:rPr lang="en"/>
              <a:t>: Bra balans mellan precision och recall, lämplig i de flesta fall.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61"/>
          <p:cNvSpPr txBox="1"/>
          <p:nvPr>
            <p:ph idx="2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</p:spPr>
        <p:txBody>
          <a:bodyPr anchorCtr="0" anchor="ctr" bIns="0" lIns="18000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2"/>
          <p:cNvSpPr txBox="1"/>
          <p:nvPr>
            <p:ph type="title"/>
          </p:nvPr>
        </p:nvSpPr>
        <p:spPr>
          <a:xfrm>
            <a:off x="648300" y="577238"/>
            <a:ext cx="5885700" cy="5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</a:t>
            </a:r>
            <a:endParaRPr/>
          </a:p>
        </p:txBody>
      </p:sp>
      <p:sp>
        <p:nvSpPr>
          <p:cNvPr id="510" name="Google Shape;510;p62"/>
          <p:cNvSpPr txBox="1"/>
          <p:nvPr>
            <p:ph idx="1" type="body"/>
          </p:nvPr>
        </p:nvSpPr>
        <p:spPr>
          <a:xfrm>
            <a:off x="648300" y="1406775"/>
            <a:ext cx="7847700" cy="31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ROC-kurva plottar True Positive Rate (TPR), även känd som recall, mot False Positive Rate (FPR) för olika klassificeringströsklar.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True Positive Rate (TPR): Andelen positiva exempel som korrekt klassificerades som positiva.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False Positive Rate (FPR): Andelen negativa exempel som felaktigt klassificerades som positiva.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Ju närmare en ROC-kurva är det övre vänstra hörnet, desto bättre presterar modellen. Det betyder att modellen har både hög TPR (få falska negativa) och låg FPR (få falska positiva).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62"/>
          <p:cNvSpPr txBox="1"/>
          <p:nvPr>
            <p:ph idx="2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</p:spPr>
        <p:txBody>
          <a:bodyPr anchorCtr="0" anchor="ctr" bIns="0" lIns="18000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3"/>
          <p:cNvSpPr txBox="1"/>
          <p:nvPr>
            <p:ph type="title"/>
          </p:nvPr>
        </p:nvSpPr>
        <p:spPr>
          <a:xfrm>
            <a:off x="648300" y="577238"/>
            <a:ext cx="5885700" cy="5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63"/>
          <p:cNvSpPr txBox="1"/>
          <p:nvPr>
            <p:ph idx="1" type="body"/>
          </p:nvPr>
        </p:nvSpPr>
        <p:spPr>
          <a:xfrm>
            <a:off x="648300" y="1406775"/>
            <a:ext cx="7847700" cy="31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63"/>
          <p:cNvSpPr txBox="1"/>
          <p:nvPr>
            <p:ph idx="2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</p:spPr>
        <p:txBody>
          <a:bodyPr anchorCtr="0" anchor="ctr" bIns="0" lIns="18000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9" name="Google Shape;51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7100" y="639138"/>
            <a:ext cx="5505450" cy="43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4"/>
          <p:cNvSpPr txBox="1"/>
          <p:nvPr>
            <p:ph type="title"/>
          </p:nvPr>
        </p:nvSpPr>
        <p:spPr>
          <a:xfrm>
            <a:off x="648300" y="577238"/>
            <a:ext cx="5885700" cy="5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IoU (Intersection over Union)</a:t>
            </a:r>
            <a:endParaRPr/>
          </a:p>
        </p:txBody>
      </p:sp>
      <p:sp>
        <p:nvSpPr>
          <p:cNvPr id="525" name="Google Shape;525;p64"/>
          <p:cNvSpPr txBox="1"/>
          <p:nvPr>
            <p:ph idx="1" type="body"/>
          </p:nvPr>
        </p:nvSpPr>
        <p:spPr>
          <a:xfrm>
            <a:off x="648300" y="1406775"/>
            <a:ext cx="2925900" cy="31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Används för att mäta hur väl en object detection model presterar. </a:t>
            </a:r>
            <a:endParaRPr/>
          </a:p>
        </p:txBody>
      </p:sp>
      <p:sp>
        <p:nvSpPr>
          <p:cNvPr id="526" name="Google Shape;526;p64"/>
          <p:cNvSpPr txBox="1"/>
          <p:nvPr>
            <p:ph idx="2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</p:spPr>
        <p:txBody>
          <a:bodyPr anchorCtr="0" anchor="ctr" bIns="0" lIns="18000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7" name="Google Shape;52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1100" y="1122038"/>
            <a:ext cx="5239000" cy="349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5"/>
          <p:cNvSpPr txBox="1"/>
          <p:nvPr>
            <p:ph type="title"/>
          </p:nvPr>
        </p:nvSpPr>
        <p:spPr>
          <a:xfrm>
            <a:off x="648300" y="577238"/>
            <a:ext cx="5885700" cy="5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65"/>
          <p:cNvSpPr txBox="1"/>
          <p:nvPr>
            <p:ph idx="1" type="body"/>
          </p:nvPr>
        </p:nvSpPr>
        <p:spPr>
          <a:xfrm>
            <a:off x="648300" y="1406775"/>
            <a:ext cx="2312700" cy="31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Är i detta fallet inte lika relevant som </a:t>
            </a:r>
            <a:r>
              <a:rPr lang="en"/>
              <a:t>klassificerings</a:t>
            </a:r>
            <a:r>
              <a:rPr lang="en"/>
              <a:t>värdena då det inte är </a:t>
            </a:r>
            <a:r>
              <a:rPr lang="en"/>
              <a:t>superviktigt</a:t>
            </a:r>
            <a:r>
              <a:rPr lang="en"/>
              <a:t> om vi har exakt samma box utan det är viktigare om det är samma antal boxar på </a:t>
            </a:r>
            <a:r>
              <a:rPr lang="en"/>
              <a:t>ungefär</a:t>
            </a:r>
            <a:r>
              <a:rPr lang="en"/>
              <a:t> samma ställen.</a:t>
            </a:r>
            <a:endParaRPr/>
          </a:p>
        </p:txBody>
      </p:sp>
      <p:sp>
        <p:nvSpPr>
          <p:cNvPr id="534" name="Google Shape;534;p65"/>
          <p:cNvSpPr txBox="1"/>
          <p:nvPr>
            <p:ph idx="2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</p:spPr>
        <p:txBody>
          <a:bodyPr anchorCtr="0" anchor="ctr" bIns="0" lIns="18000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9275" y="2470025"/>
            <a:ext cx="5715000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8"/>
          <p:cNvSpPr txBox="1"/>
          <p:nvPr>
            <p:ph type="title"/>
          </p:nvPr>
        </p:nvSpPr>
        <p:spPr>
          <a:xfrm>
            <a:off x="648300" y="577238"/>
            <a:ext cx="7753800" cy="76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För mer information,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vänligen kontakta:</a:t>
            </a:r>
            <a:endParaRPr/>
          </a:p>
        </p:txBody>
      </p:sp>
      <p:sp>
        <p:nvSpPr>
          <p:cNvPr id="396" name="Google Shape;396;p48"/>
          <p:cNvSpPr txBox="1"/>
          <p:nvPr>
            <p:ph idx="12" type="sldNum"/>
          </p:nvPr>
        </p:nvSpPr>
        <p:spPr>
          <a:xfrm>
            <a:off x="8495850" y="4629675"/>
            <a:ext cx="343200" cy="310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" name="Google Shape;397;p48"/>
          <p:cNvSpPr txBox="1"/>
          <p:nvPr>
            <p:ph idx="1" type="body"/>
          </p:nvPr>
        </p:nvSpPr>
        <p:spPr>
          <a:xfrm>
            <a:off x="673062" y="1634575"/>
            <a:ext cx="7729200" cy="1869900"/>
          </a:xfrm>
          <a:prstGeom prst="rect">
            <a:avLst/>
          </a:prstGeom>
        </p:spPr>
        <p:txBody>
          <a:bodyPr anchorCtr="0" anchor="t" bIns="0" lIns="360000" spcFirstLastPara="1" rIns="0" wrap="square" tIns="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Niclas Johansson 						Johannes Öhlin</a:t>
            </a:r>
            <a:br>
              <a:rPr lang="en"/>
            </a:br>
            <a:r>
              <a:rPr lang="en">
                <a:solidFill>
                  <a:srgbClr val="727783"/>
                </a:solidFill>
              </a:rPr>
              <a:t>Data Scientist</a:t>
            </a:r>
            <a:r>
              <a:rPr lang="en"/>
              <a:t> 						</a:t>
            </a:r>
            <a:r>
              <a:rPr lang="en">
                <a:solidFill>
                  <a:schemeClr val="accent2"/>
                </a:solidFill>
              </a:rPr>
              <a:t>AI-P</a:t>
            </a:r>
            <a:r>
              <a:rPr lang="en">
                <a:solidFill>
                  <a:schemeClr val="accent2"/>
                </a:solidFill>
              </a:rPr>
              <a:t>rojek</a:t>
            </a:r>
            <a:r>
              <a:rPr lang="en">
                <a:solidFill>
                  <a:schemeClr val="accent2"/>
                </a:solidFill>
              </a:rPr>
              <a:t>tledare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0760-22 50 79 						0705-54 58 48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niclas.johansson@tenfifty.io</a:t>
            </a:r>
            <a:r>
              <a:rPr lang="en"/>
              <a:t> 			</a:t>
            </a:r>
            <a:r>
              <a:rPr lang="en" u="sng">
                <a:solidFill>
                  <a:schemeClr val="hlink"/>
                </a:solidFill>
                <a:hlinkClick r:id="rId4"/>
              </a:rPr>
              <a:t>johannes.ohlin@tenfifty.io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….. eller lyssna på vår podd </a:t>
            </a:r>
            <a:br>
              <a:rPr lang="en"/>
            </a:br>
            <a:r>
              <a:rPr lang="en"/>
              <a:t>“AI på riktigt” via </a:t>
            </a:r>
            <a:r>
              <a:rPr lang="en" u="sng">
                <a:solidFill>
                  <a:schemeClr val="hlink"/>
                </a:solidFill>
                <a:hlinkClick r:id="rId5"/>
              </a:rPr>
              <a:t>Spotify</a:t>
            </a:r>
            <a:r>
              <a:rPr lang="en"/>
              <a:t> eller </a:t>
            </a:r>
            <a:r>
              <a:rPr lang="en" u="sng">
                <a:solidFill>
                  <a:schemeClr val="hlink"/>
                </a:solidFill>
                <a:hlinkClick r:id="rId6"/>
              </a:rPr>
              <a:t>Acast</a:t>
            </a:r>
            <a:r>
              <a:rPr lang="en"/>
              <a:t>  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0" lvl="0" marL="0" rtl="0" algn="l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….. eller titta på vår kanal på </a:t>
            </a:r>
            <a:r>
              <a:rPr lang="en" u="sng">
                <a:solidFill>
                  <a:schemeClr val="hlink"/>
                </a:solidFill>
                <a:hlinkClick r:id="rId7"/>
              </a:rPr>
              <a:t>YouTube</a:t>
            </a:r>
            <a:endParaRPr/>
          </a:p>
        </p:txBody>
      </p:sp>
      <p:pic>
        <p:nvPicPr>
          <p:cNvPr id="398" name="Google Shape;398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5300" y="1901150"/>
            <a:ext cx="395690" cy="2284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6"/>
          <p:cNvSpPr txBox="1"/>
          <p:nvPr>
            <p:ph type="title"/>
          </p:nvPr>
        </p:nvSpPr>
        <p:spPr>
          <a:xfrm>
            <a:off x="648300" y="577238"/>
            <a:ext cx="5885700" cy="5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Obalanserade klasser</a:t>
            </a:r>
            <a:endParaRPr/>
          </a:p>
        </p:txBody>
      </p:sp>
      <p:sp>
        <p:nvSpPr>
          <p:cNvPr id="541" name="Google Shape;541;p66"/>
          <p:cNvSpPr txBox="1"/>
          <p:nvPr>
            <p:ph idx="1" type="body"/>
          </p:nvPr>
        </p:nvSpPr>
        <p:spPr>
          <a:xfrm>
            <a:off x="648300" y="1406775"/>
            <a:ext cx="7847700" cy="31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utmaning som </a:t>
            </a:r>
            <a:r>
              <a:rPr lang="en"/>
              <a:t>uppkommer</a:t>
            </a:r>
            <a:r>
              <a:rPr lang="en"/>
              <a:t> är när man har väldigt obalanserade klasser är </a:t>
            </a:r>
            <a:endParaRPr/>
          </a:p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SzPts val="1600"/>
              <a:buChar char="→"/>
            </a:pPr>
            <a:r>
              <a:rPr lang="en"/>
              <a:t>Missvisande noggrannhet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→"/>
            </a:pPr>
            <a:r>
              <a:rPr lang="en"/>
              <a:t>Svårighet att identifiera den mindre klassen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→"/>
            </a:pPr>
            <a:r>
              <a:rPr lang="en"/>
              <a:t>Överanpassning / Överträning</a:t>
            </a:r>
            <a:endParaRPr/>
          </a:p>
        </p:txBody>
      </p:sp>
      <p:sp>
        <p:nvSpPr>
          <p:cNvPr id="542" name="Google Shape;542;p66"/>
          <p:cNvSpPr txBox="1"/>
          <p:nvPr>
            <p:ph idx="2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</p:spPr>
        <p:txBody>
          <a:bodyPr anchorCtr="0" anchor="ctr" bIns="0" lIns="18000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7"/>
          <p:cNvSpPr txBox="1"/>
          <p:nvPr>
            <p:ph type="ctrTitle"/>
          </p:nvPr>
        </p:nvSpPr>
        <p:spPr>
          <a:xfrm>
            <a:off x="161488" y="151388"/>
            <a:ext cx="8821200" cy="4840800"/>
          </a:xfrm>
          <a:prstGeom prst="rect">
            <a:avLst/>
          </a:prstGeom>
        </p:spPr>
        <p:txBody>
          <a:bodyPr anchorCtr="0" anchor="ctr" bIns="576000" lIns="468000" spcFirstLastPara="1" rIns="2520000" wrap="square" tIns="46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Skalstock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8"/>
          <p:cNvSpPr txBox="1"/>
          <p:nvPr>
            <p:ph type="title"/>
          </p:nvPr>
        </p:nvSpPr>
        <p:spPr>
          <a:xfrm>
            <a:off x="648300" y="577238"/>
            <a:ext cx="5885700" cy="5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Skalstock</a:t>
            </a:r>
            <a:endParaRPr/>
          </a:p>
        </p:txBody>
      </p:sp>
      <p:sp>
        <p:nvSpPr>
          <p:cNvPr id="553" name="Google Shape;553;p68"/>
          <p:cNvSpPr txBox="1"/>
          <p:nvPr>
            <p:ph idx="1" type="body"/>
          </p:nvPr>
        </p:nvSpPr>
        <p:spPr>
          <a:xfrm>
            <a:off x="648300" y="1406775"/>
            <a:ext cx="7847700" cy="31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68"/>
          <p:cNvSpPr txBox="1"/>
          <p:nvPr>
            <p:ph idx="2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</p:spPr>
        <p:txBody>
          <a:bodyPr anchorCtr="0" anchor="ctr" bIns="0" lIns="18000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5" name="Google Shape;55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7100" y="673988"/>
            <a:ext cx="5505450" cy="43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9"/>
          <p:cNvSpPr txBox="1"/>
          <p:nvPr>
            <p:ph type="title"/>
          </p:nvPr>
        </p:nvSpPr>
        <p:spPr>
          <a:xfrm>
            <a:off x="648300" y="577238"/>
            <a:ext cx="5885700" cy="5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Skalstock</a:t>
            </a:r>
            <a:endParaRPr/>
          </a:p>
        </p:txBody>
      </p:sp>
      <p:sp>
        <p:nvSpPr>
          <p:cNvPr id="561" name="Google Shape;561;p69"/>
          <p:cNvSpPr txBox="1"/>
          <p:nvPr>
            <p:ph idx="1" type="body"/>
          </p:nvPr>
        </p:nvSpPr>
        <p:spPr>
          <a:xfrm>
            <a:off x="648300" y="1406775"/>
            <a:ext cx="7847700" cy="31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Kalibrering 0.5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Accuracy: 0.91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Recall: 0.80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Precision: 0.52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F1: 0.63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69"/>
          <p:cNvSpPr txBox="1"/>
          <p:nvPr>
            <p:ph idx="2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</p:spPr>
        <p:txBody>
          <a:bodyPr anchorCtr="0" anchor="ctr" bIns="0" lIns="18000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3" name="Google Shape;56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3800" y="639138"/>
            <a:ext cx="5238750" cy="43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0"/>
          <p:cNvSpPr txBox="1"/>
          <p:nvPr>
            <p:ph type="ctrTitle"/>
          </p:nvPr>
        </p:nvSpPr>
        <p:spPr>
          <a:xfrm>
            <a:off x="161488" y="151388"/>
            <a:ext cx="8821200" cy="4840800"/>
          </a:xfrm>
          <a:prstGeom prst="rect">
            <a:avLst/>
          </a:prstGeom>
        </p:spPr>
        <p:txBody>
          <a:bodyPr anchorCtr="0" anchor="ctr" bIns="576000" lIns="468000" spcFirstLastPara="1" rIns="2520000" wrap="square" tIns="46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Kompassros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1"/>
          <p:cNvSpPr txBox="1"/>
          <p:nvPr>
            <p:ph type="title"/>
          </p:nvPr>
        </p:nvSpPr>
        <p:spPr>
          <a:xfrm>
            <a:off x="648300" y="577238"/>
            <a:ext cx="5885700" cy="5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71"/>
          <p:cNvSpPr txBox="1"/>
          <p:nvPr>
            <p:ph idx="1" type="body"/>
          </p:nvPr>
        </p:nvSpPr>
        <p:spPr>
          <a:xfrm>
            <a:off x="648300" y="1406775"/>
            <a:ext cx="7847700" cy="31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71"/>
          <p:cNvSpPr txBox="1"/>
          <p:nvPr>
            <p:ph idx="2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</p:spPr>
        <p:txBody>
          <a:bodyPr anchorCtr="0" anchor="ctr" bIns="0" lIns="18000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6" name="Google Shape;57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7100" y="639150"/>
            <a:ext cx="5505450" cy="43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2"/>
          <p:cNvSpPr txBox="1"/>
          <p:nvPr>
            <p:ph type="title"/>
          </p:nvPr>
        </p:nvSpPr>
        <p:spPr>
          <a:xfrm>
            <a:off x="648300" y="577238"/>
            <a:ext cx="5885700" cy="5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72"/>
          <p:cNvSpPr txBox="1"/>
          <p:nvPr>
            <p:ph idx="1" type="body"/>
          </p:nvPr>
        </p:nvSpPr>
        <p:spPr>
          <a:xfrm>
            <a:off x="648300" y="1406775"/>
            <a:ext cx="7847700" cy="31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Kalibrering 0.8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Accuracy: 0.9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Recall: 0.75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Precision: 0.8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F1: 0.78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72"/>
          <p:cNvSpPr txBox="1"/>
          <p:nvPr>
            <p:ph idx="2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</p:spPr>
        <p:txBody>
          <a:bodyPr anchorCtr="0" anchor="ctr" bIns="0" lIns="18000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4" name="Google Shape;58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9013" y="639138"/>
            <a:ext cx="5343525" cy="43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3"/>
          <p:cNvSpPr txBox="1"/>
          <p:nvPr>
            <p:ph type="ctrTitle"/>
          </p:nvPr>
        </p:nvSpPr>
        <p:spPr>
          <a:xfrm>
            <a:off x="161488" y="151388"/>
            <a:ext cx="8821200" cy="4840800"/>
          </a:xfrm>
          <a:prstGeom prst="rect">
            <a:avLst/>
          </a:prstGeom>
        </p:spPr>
        <p:txBody>
          <a:bodyPr anchorCtr="0" anchor="ctr" bIns="576000" lIns="468000" spcFirstLastPara="1" rIns="2520000" wrap="square" tIns="46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Avstånd till tomtgräns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4"/>
          <p:cNvSpPr txBox="1"/>
          <p:nvPr>
            <p:ph type="title"/>
          </p:nvPr>
        </p:nvSpPr>
        <p:spPr>
          <a:xfrm>
            <a:off x="648300" y="577238"/>
            <a:ext cx="5885700" cy="5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74"/>
          <p:cNvSpPr txBox="1"/>
          <p:nvPr>
            <p:ph idx="1" type="body"/>
          </p:nvPr>
        </p:nvSpPr>
        <p:spPr>
          <a:xfrm>
            <a:off x="648300" y="1406775"/>
            <a:ext cx="7847700" cy="31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74"/>
          <p:cNvSpPr txBox="1"/>
          <p:nvPr>
            <p:ph idx="2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</p:spPr>
        <p:txBody>
          <a:bodyPr anchorCtr="0" anchor="ctr" bIns="0" lIns="18000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7" name="Google Shape;59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7100" y="639138"/>
            <a:ext cx="5505450" cy="43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5"/>
          <p:cNvSpPr txBox="1"/>
          <p:nvPr>
            <p:ph type="title"/>
          </p:nvPr>
        </p:nvSpPr>
        <p:spPr>
          <a:xfrm>
            <a:off x="648300" y="577238"/>
            <a:ext cx="5885700" cy="5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75"/>
          <p:cNvSpPr txBox="1"/>
          <p:nvPr>
            <p:ph idx="1" type="body"/>
          </p:nvPr>
        </p:nvSpPr>
        <p:spPr>
          <a:xfrm>
            <a:off x="648300" y="1406775"/>
            <a:ext cx="3255300" cy="31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Här visas hur många avstånd till </a:t>
            </a:r>
            <a:r>
              <a:rPr lang="en"/>
              <a:t>tomtgräns</a:t>
            </a:r>
            <a:r>
              <a:rPr lang="en"/>
              <a:t> som hittats av </a:t>
            </a:r>
            <a:r>
              <a:rPr lang="en"/>
              <a:t>annotering</a:t>
            </a:r>
            <a:r>
              <a:rPr lang="en"/>
              <a:t> och av modellen. Alla ritningar med 3 eller fler avstånd är grupperade som 3 då det är 3 som är kravet för att det ska vara godkänt</a:t>
            </a:r>
            <a:endParaRPr/>
          </a:p>
        </p:txBody>
      </p:sp>
      <p:sp>
        <p:nvSpPr>
          <p:cNvPr id="604" name="Google Shape;604;p75"/>
          <p:cNvSpPr txBox="1"/>
          <p:nvPr>
            <p:ph idx="2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</p:spPr>
        <p:txBody>
          <a:bodyPr anchorCtr="0" anchor="ctr" bIns="0" lIns="18000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5" name="Google Shape;60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4300" y="639138"/>
            <a:ext cx="5048250" cy="43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9"/>
          <p:cNvSpPr txBox="1"/>
          <p:nvPr>
            <p:ph type="ctrTitle"/>
          </p:nvPr>
        </p:nvSpPr>
        <p:spPr>
          <a:xfrm>
            <a:off x="161488" y="151388"/>
            <a:ext cx="8821200" cy="4840800"/>
          </a:xfrm>
          <a:prstGeom prst="rect">
            <a:avLst/>
          </a:prstGeom>
        </p:spPr>
        <p:txBody>
          <a:bodyPr anchorCtr="0" anchor="ctr" bIns="576000" lIns="468000" spcFirstLastPara="1" rIns="2520000" wrap="square" tIns="4680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Teori (Evaluerings-metrics)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Kalibrering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Modelprestanda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76"/>
          <p:cNvSpPr txBox="1"/>
          <p:nvPr>
            <p:ph type="title"/>
          </p:nvPr>
        </p:nvSpPr>
        <p:spPr>
          <a:xfrm>
            <a:off x="648300" y="577238"/>
            <a:ext cx="5885700" cy="5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76"/>
          <p:cNvSpPr txBox="1"/>
          <p:nvPr>
            <p:ph idx="1" type="body"/>
          </p:nvPr>
        </p:nvSpPr>
        <p:spPr>
          <a:xfrm>
            <a:off x="648300" y="1406775"/>
            <a:ext cx="7847700" cy="31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Kalibrering </a:t>
            </a:r>
            <a:r>
              <a:rPr lang="en"/>
              <a:t>0.7</a:t>
            </a:r>
            <a:endParaRPr/>
          </a:p>
        </p:txBody>
      </p:sp>
      <p:sp>
        <p:nvSpPr>
          <p:cNvPr id="612" name="Google Shape;612;p76"/>
          <p:cNvSpPr txBox="1"/>
          <p:nvPr>
            <p:ph idx="2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</p:spPr>
        <p:txBody>
          <a:bodyPr anchorCtr="0" anchor="ctr" bIns="0" lIns="18000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3" name="Google Shape;61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4300" y="639138"/>
            <a:ext cx="5048250" cy="43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7"/>
          <p:cNvSpPr txBox="1"/>
          <p:nvPr>
            <p:ph type="title"/>
          </p:nvPr>
        </p:nvSpPr>
        <p:spPr>
          <a:xfrm>
            <a:off x="648300" y="577238"/>
            <a:ext cx="5885700" cy="5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77"/>
          <p:cNvSpPr txBox="1"/>
          <p:nvPr>
            <p:ph idx="1" type="body"/>
          </p:nvPr>
        </p:nvSpPr>
        <p:spPr>
          <a:xfrm>
            <a:off x="648300" y="1406775"/>
            <a:ext cx="7847700" cy="31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Kalibrering 0.6</a:t>
            </a:r>
            <a:endParaRPr/>
          </a:p>
        </p:txBody>
      </p:sp>
      <p:sp>
        <p:nvSpPr>
          <p:cNvPr id="620" name="Google Shape;620;p77"/>
          <p:cNvSpPr txBox="1"/>
          <p:nvPr>
            <p:ph idx="2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</p:spPr>
        <p:txBody>
          <a:bodyPr anchorCtr="0" anchor="ctr" bIns="0" lIns="18000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1" name="Google Shape;62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8563" y="639138"/>
            <a:ext cx="5133975" cy="43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78"/>
          <p:cNvSpPr txBox="1"/>
          <p:nvPr>
            <p:ph type="title"/>
          </p:nvPr>
        </p:nvSpPr>
        <p:spPr>
          <a:xfrm>
            <a:off x="648300" y="577238"/>
            <a:ext cx="5885700" cy="5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78"/>
          <p:cNvSpPr txBox="1"/>
          <p:nvPr>
            <p:ph idx="1" type="body"/>
          </p:nvPr>
        </p:nvSpPr>
        <p:spPr>
          <a:xfrm>
            <a:off x="648300" y="1406775"/>
            <a:ext cx="7847700" cy="31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Kalibrering 0.7								Kalibrering 0.6</a:t>
            </a:r>
            <a:endParaRPr/>
          </a:p>
        </p:txBody>
      </p:sp>
      <p:sp>
        <p:nvSpPr>
          <p:cNvPr id="628" name="Google Shape;628;p78"/>
          <p:cNvSpPr txBox="1"/>
          <p:nvPr>
            <p:ph idx="2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</p:spPr>
        <p:txBody>
          <a:bodyPr anchorCtr="0" anchor="ctr" bIns="0" lIns="18000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9" name="Google Shape;629;p78"/>
          <p:cNvPicPr preferRelativeResize="0"/>
          <p:nvPr/>
        </p:nvPicPr>
        <p:blipFill rotWithShape="1">
          <a:blip r:embed="rId3">
            <a:alphaModFix/>
          </a:blip>
          <a:srcRect b="0" l="-6112" r="0" t="-6112"/>
          <a:stretch/>
        </p:blipFill>
        <p:spPr>
          <a:xfrm>
            <a:off x="354750" y="1438600"/>
            <a:ext cx="4167175" cy="35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7550" y="1670575"/>
            <a:ext cx="4035000" cy="332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9"/>
          <p:cNvSpPr txBox="1"/>
          <p:nvPr>
            <p:ph type="ctrTitle"/>
          </p:nvPr>
        </p:nvSpPr>
        <p:spPr>
          <a:xfrm>
            <a:off x="161488" y="151388"/>
            <a:ext cx="8821200" cy="4840800"/>
          </a:xfrm>
          <a:prstGeom prst="rect">
            <a:avLst/>
          </a:prstGeom>
        </p:spPr>
        <p:txBody>
          <a:bodyPr anchorCtr="0" anchor="ctr" bIns="576000" lIns="468000" spcFirstLastPara="1" rIns="2520000" wrap="square" tIns="46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Fasad</a:t>
            </a:r>
            <a:r>
              <a:rPr lang="en"/>
              <a:t>modell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80"/>
          <p:cNvSpPr txBox="1"/>
          <p:nvPr>
            <p:ph idx="1" type="body"/>
          </p:nvPr>
        </p:nvSpPr>
        <p:spPr>
          <a:xfrm>
            <a:off x="4572000" y="151388"/>
            <a:ext cx="4410600" cy="48408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424800" lIns="424800" spcFirstLastPara="1" rIns="424800" wrap="square" tIns="61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80"/>
          <p:cNvSpPr txBox="1"/>
          <p:nvPr>
            <p:ph type="title"/>
          </p:nvPr>
        </p:nvSpPr>
        <p:spPr>
          <a:xfrm>
            <a:off x="648300" y="577238"/>
            <a:ext cx="3564000" cy="5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Antal fasader</a:t>
            </a:r>
            <a:endParaRPr/>
          </a:p>
        </p:txBody>
      </p:sp>
      <p:sp>
        <p:nvSpPr>
          <p:cNvPr id="642" name="Google Shape;642;p80"/>
          <p:cNvSpPr txBox="1"/>
          <p:nvPr>
            <p:ph idx="2" type="body"/>
          </p:nvPr>
        </p:nvSpPr>
        <p:spPr>
          <a:xfrm>
            <a:off x="648300" y="1805988"/>
            <a:ext cx="3564000" cy="276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Här har vi räknat hur många annoterade fasader och hur många predicerade fasader som finns på en ritning</a:t>
            </a:r>
            <a:endParaRPr/>
          </a:p>
        </p:txBody>
      </p:sp>
      <p:sp>
        <p:nvSpPr>
          <p:cNvPr id="643" name="Google Shape;643;p80"/>
          <p:cNvSpPr txBox="1"/>
          <p:nvPr>
            <p:ph idx="3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</p:spPr>
        <p:txBody>
          <a:bodyPr anchorCtr="0" anchor="ctr" bIns="0" lIns="18000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4" name="Google Shape;64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4542" y="50"/>
            <a:ext cx="485946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81"/>
          <p:cNvSpPr txBox="1"/>
          <p:nvPr>
            <p:ph type="ctrTitle"/>
          </p:nvPr>
        </p:nvSpPr>
        <p:spPr>
          <a:xfrm>
            <a:off x="161488" y="151388"/>
            <a:ext cx="8821200" cy="4840800"/>
          </a:xfrm>
          <a:prstGeom prst="rect">
            <a:avLst/>
          </a:prstGeom>
        </p:spPr>
        <p:txBody>
          <a:bodyPr anchorCtr="0" anchor="ctr" bIns="576000" lIns="468000" spcFirstLastPara="1" rIns="2520000" wrap="square" tIns="46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Riktning Text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82"/>
          <p:cNvSpPr txBox="1"/>
          <p:nvPr>
            <p:ph type="title"/>
          </p:nvPr>
        </p:nvSpPr>
        <p:spPr>
          <a:xfrm>
            <a:off x="648300" y="577238"/>
            <a:ext cx="5885700" cy="5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82"/>
          <p:cNvSpPr txBox="1"/>
          <p:nvPr>
            <p:ph idx="1" type="body"/>
          </p:nvPr>
        </p:nvSpPr>
        <p:spPr>
          <a:xfrm>
            <a:off x="648300" y="1406775"/>
            <a:ext cx="7847700" cy="31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82"/>
          <p:cNvSpPr txBox="1"/>
          <p:nvPr>
            <p:ph idx="2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</p:spPr>
        <p:txBody>
          <a:bodyPr anchorCtr="0" anchor="ctr" bIns="0" lIns="18000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7" name="Google Shape;65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600" y="479613"/>
            <a:ext cx="5314950" cy="43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83"/>
          <p:cNvSpPr txBox="1"/>
          <p:nvPr>
            <p:ph type="title"/>
          </p:nvPr>
        </p:nvSpPr>
        <p:spPr>
          <a:xfrm>
            <a:off x="648300" y="577238"/>
            <a:ext cx="5885700" cy="5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83"/>
          <p:cNvSpPr txBox="1"/>
          <p:nvPr>
            <p:ph idx="1" type="body"/>
          </p:nvPr>
        </p:nvSpPr>
        <p:spPr>
          <a:xfrm>
            <a:off x="648300" y="1406775"/>
            <a:ext cx="7847700" cy="31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83"/>
          <p:cNvSpPr txBox="1"/>
          <p:nvPr>
            <p:ph idx="2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</p:spPr>
        <p:txBody>
          <a:bodyPr anchorCtr="0" anchor="ctr" bIns="0" lIns="18000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5" name="Google Shape;66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2750" y="983724"/>
            <a:ext cx="5838251" cy="415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84"/>
          <p:cNvSpPr txBox="1"/>
          <p:nvPr>
            <p:ph type="title"/>
          </p:nvPr>
        </p:nvSpPr>
        <p:spPr>
          <a:xfrm>
            <a:off x="648300" y="577238"/>
            <a:ext cx="5885700" cy="5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84"/>
          <p:cNvSpPr txBox="1"/>
          <p:nvPr>
            <p:ph idx="1" type="body"/>
          </p:nvPr>
        </p:nvSpPr>
        <p:spPr>
          <a:xfrm>
            <a:off x="648300" y="1406775"/>
            <a:ext cx="7847700" cy="31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84"/>
          <p:cNvSpPr txBox="1"/>
          <p:nvPr>
            <p:ph idx="2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</p:spPr>
        <p:txBody>
          <a:bodyPr anchorCtr="0" anchor="ctr" bIns="0" lIns="18000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3" name="Google Shape;67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8550" y="1191588"/>
            <a:ext cx="5334000" cy="38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85"/>
          <p:cNvSpPr txBox="1"/>
          <p:nvPr>
            <p:ph type="ctrTitle"/>
          </p:nvPr>
        </p:nvSpPr>
        <p:spPr>
          <a:xfrm>
            <a:off x="161488" y="151388"/>
            <a:ext cx="8821200" cy="4840800"/>
          </a:xfrm>
          <a:prstGeom prst="rect">
            <a:avLst/>
          </a:prstGeom>
        </p:spPr>
        <p:txBody>
          <a:bodyPr anchorCtr="0" anchor="ctr" bIns="576000" lIns="468000" spcFirstLastPara="1" rIns="2520000" wrap="square" tIns="46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Frågestund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0"/>
          <p:cNvSpPr txBox="1"/>
          <p:nvPr>
            <p:ph type="title"/>
          </p:nvPr>
        </p:nvSpPr>
        <p:spPr>
          <a:xfrm>
            <a:off x="2886550" y="890900"/>
            <a:ext cx="5263800" cy="76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BygglovsAI - för effektiv handläggning av bygglovsansökningar</a:t>
            </a:r>
            <a:endParaRPr/>
          </a:p>
        </p:txBody>
      </p:sp>
      <p:sp>
        <p:nvSpPr>
          <p:cNvPr id="409" name="Google Shape;409;p50"/>
          <p:cNvSpPr txBox="1"/>
          <p:nvPr>
            <p:ph idx="1" type="body"/>
          </p:nvPr>
        </p:nvSpPr>
        <p:spPr>
          <a:xfrm>
            <a:off x="161550" y="151425"/>
            <a:ext cx="2448900" cy="48408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50"/>
          <p:cNvSpPr txBox="1"/>
          <p:nvPr>
            <p:ph idx="2" type="subTitle"/>
          </p:nvPr>
        </p:nvSpPr>
        <p:spPr>
          <a:xfrm>
            <a:off x="2905438" y="577238"/>
            <a:ext cx="4068300" cy="31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Analysera</a:t>
            </a:r>
            <a:endParaRPr/>
          </a:p>
        </p:txBody>
      </p:sp>
      <p:sp>
        <p:nvSpPr>
          <p:cNvPr id="411" name="Google Shape;411;p50"/>
          <p:cNvSpPr txBox="1"/>
          <p:nvPr>
            <p:ph idx="3" type="body"/>
          </p:nvPr>
        </p:nvSpPr>
        <p:spPr>
          <a:xfrm>
            <a:off x="3240885" y="2210400"/>
            <a:ext cx="2268000" cy="76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Målet med projektet var att identifiera om någon av 4 utvalda ritnings komponenter finns på ritningen eller ej.</a:t>
            </a:r>
            <a:endParaRPr/>
          </a:p>
        </p:txBody>
      </p:sp>
      <p:sp>
        <p:nvSpPr>
          <p:cNvPr id="412" name="Google Shape;412;p50"/>
          <p:cNvSpPr txBox="1"/>
          <p:nvPr>
            <p:ph idx="4" type="body"/>
          </p:nvPr>
        </p:nvSpPr>
        <p:spPr>
          <a:xfrm>
            <a:off x="6218850" y="2210400"/>
            <a:ext cx="2269200" cy="76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Resnet, CNN, OCR, Linedetection, Bildanalys, FastAPI, osv</a:t>
            </a:r>
            <a:endParaRPr/>
          </a:p>
        </p:txBody>
      </p:sp>
      <p:sp>
        <p:nvSpPr>
          <p:cNvPr id="413" name="Google Shape;413;p50"/>
          <p:cNvSpPr txBox="1"/>
          <p:nvPr>
            <p:ph idx="5" type="body"/>
          </p:nvPr>
        </p:nvSpPr>
        <p:spPr>
          <a:xfrm>
            <a:off x="3240763" y="4036758"/>
            <a:ext cx="2268000" cy="76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 4000 annoterade bygglovsansökningar från kungsbacka kommuns bygglovsavdelning .</a:t>
            </a:r>
            <a:endParaRPr/>
          </a:p>
        </p:txBody>
      </p:sp>
      <p:sp>
        <p:nvSpPr>
          <p:cNvPr id="414" name="Google Shape;414;p50"/>
          <p:cNvSpPr txBox="1"/>
          <p:nvPr>
            <p:ph idx="6" type="body"/>
          </p:nvPr>
        </p:nvSpPr>
        <p:spPr>
          <a:xfrm>
            <a:off x="6218850" y="4036758"/>
            <a:ext cx="2269200" cy="76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Ett api som kan hantera 4 ritningstyper och avgöra om någon av de krävda delarna saknas.</a:t>
            </a:r>
            <a:endParaRPr/>
          </a:p>
        </p:txBody>
      </p:sp>
      <p:sp>
        <p:nvSpPr>
          <p:cNvPr id="415" name="Google Shape;415;p50"/>
          <p:cNvSpPr txBox="1"/>
          <p:nvPr>
            <p:ph idx="7" type="body"/>
          </p:nvPr>
        </p:nvSpPr>
        <p:spPr>
          <a:xfrm>
            <a:off x="0" y="0"/>
            <a:ext cx="2008500" cy="314400"/>
          </a:xfrm>
          <a:prstGeom prst="rect">
            <a:avLst/>
          </a:prstGeom>
        </p:spPr>
        <p:txBody>
          <a:bodyPr anchorCtr="0" anchor="ctr" bIns="0" lIns="18000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PROJEKT - KUNGSBACKA</a:t>
            </a:r>
            <a:endParaRPr/>
          </a:p>
        </p:txBody>
      </p:sp>
      <p:pic>
        <p:nvPicPr>
          <p:cNvPr id="416" name="Google Shape;41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963" y="434152"/>
            <a:ext cx="1864076" cy="7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0"/>
          <p:cNvSpPr/>
          <p:nvPr/>
        </p:nvSpPr>
        <p:spPr>
          <a:xfrm>
            <a:off x="329199" y="3848083"/>
            <a:ext cx="1066338" cy="829440"/>
          </a:xfrm>
          <a:custGeom>
            <a:rect b="b" l="l" r="r" t="t"/>
            <a:pathLst>
              <a:path extrusionOk="0" h="21600" w="21600">
                <a:moveTo>
                  <a:pt x="21200" y="514"/>
                </a:moveTo>
                <a:lnTo>
                  <a:pt x="21200" y="0"/>
                </a:ln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1200" y="0"/>
                </a:lnTo>
                <a:lnTo>
                  <a:pt x="21200" y="514"/>
                </a:lnTo>
                <a:lnTo>
                  <a:pt x="20800" y="514"/>
                </a:lnTo>
                <a:lnTo>
                  <a:pt x="20800" y="20571"/>
                </a:lnTo>
                <a:lnTo>
                  <a:pt x="800" y="20571"/>
                </a:lnTo>
                <a:lnTo>
                  <a:pt x="800" y="1028"/>
                </a:lnTo>
                <a:lnTo>
                  <a:pt x="21200" y="1029"/>
                </a:lnTo>
                <a:lnTo>
                  <a:pt x="21200" y="514"/>
                </a:lnTo>
                <a:lnTo>
                  <a:pt x="20800" y="514"/>
                </a:lnTo>
                <a:cubicBezTo>
                  <a:pt x="20800" y="514"/>
                  <a:pt x="21200" y="514"/>
                  <a:pt x="21200" y="5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53575" lIns="53575" spcFirstLastPara="1" rIns="53575" wrap="square" tIns="53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Gill Sans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8" name="Google Shape;418;p50"/>
          <p:cNvSpPr/>
          <p:nvPr/>
        </p:nvSpPr>
        <p:spPr>
          <a:xfrm>
            <a:off x="506922" y="3690114"/>
            <a:ext cx="1086048" cy="829440"/>
          </a:xfrm>
          <a:custGeom>
            <a:rect b="b" l="l" r="r" t="t"/>
            <a:pathLst>
              <a:path extrusionOk="0" h="21600" w="21600">
                <a:moveTo>
                  <a:pt x="785" y="3600"/>
                </a:moveTo>
                <a:lnTo>
                  <a:pt x="785" y="1028"/>
                </a:lnTo>
                <a:lnTo>
                  <a:pt x="20815" y="1028"/>
                </a:lnTo>
                <a:lnTo>
                  <a:pt x="20815" y="20571"/>
                </a:lnTo>
                <a:lnTo>
                  <a:pt x="18065" y="20571"/>
                </a:lnTo>
                <a:lnTo>
                  <a:pt x="18065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lnTo>
                  <a:pt x="0" y="3600"/>
                </a:lnTo>
                <a:lnTo>
                  <a:pt x="785" y="3600"/>
                </a:lnTo>
                <a:cubicBezTo>
                  <a:pt x="785" y="3600"/>
                  <a:pt x="785" y="3600"/>
                  <a:pt x="785" y="36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53575" lIns="53575" spcFirstLastPara="1" rIns="53575" wrap="square" tIns="53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Gill Sans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9" name="Google Shape;419;p50"/>
          <p:cNvSpPr/>
          <p:nvPr/>
        </p:nvSpPr>
        <p:spPr>
          <a:xfrm>
            <a:off x="329199" y="4164026"/>
            <a:ext cx="1053756" cy="478278"/>
          </a:xfrm>
          <a:custGeom>
            <a:rect b="b" l="l" r="r" t="t"/>
            <a:pathLst>
              <a:path extrusionOk="0" h="21600" w="21600">
                <a:moveTo>
                  <a:pt x="573" y="14420"/>
                </a:moveTo>
                <a:lnTo>
                  <a:pt x="5934" y="2609"/>
                </a:lnTo>
                <a:lnTo>
                  <a:pt x="11539" y="16721"/>
                </a:lnTo>
                <a:lnTo>
                  <a:pt x="15627" y="11317"/>
                </a:lnTo>
                <a:lnTo>
                  <a:pt x="21073" y="21600"/>
                </a:lnTo>
                <a:lnTo>
                  <a:pt x="21600" y="20246"/>
                </a:lnTo>
                <a:lnTo>
                  <a:pt x="15711" y="9127"/>
                </a:lnTo>
                <a:lnTo>
                  <a:pt x="11703" y="14424"/>
                </a:lnTo>
                <a:lnTo>
                  <a:pt x="5973" y="0"/>
                </a:lnTo>
                <a:lnTo>
                  <a:pt x="0" y="13158"/>
                </a:lnTo>
                <a:lnTo>
                  <a:pt x="573" y="14420"/>
                </a:lnTo>
                <a:cubicBezTo>
                  <a:pt x="573" y="14420"/>
                  <a:pt x="573" y="14420"/>
                  <a:pt x="573" y="144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53575" lIns="53575" spcFirstLastPara="1" rIns="53575" wrap="square" tIns="53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Gill Sans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0" name="Google Shape;420;p50"/>
          <p:cNvSpPr/>
          <p:nvPr/>
        </p:nvSpPr>
        <p:spPr>
          <a:xfrm>
            <a:off x="1000585" y="4006055"/>
            <a:ext cx="237060" cy="237060"/>
          </a:xfrm>
          <a:custGeom>
            <a:rect b="b" l="l" r="r" t="t"/>
            <a:pathLst>
              <a:path extrusionOk="0" h="21600" w="21600">
                <a:moveTo>
                  <a:pt x="19800" y="10800"/>
                </a:moveTo>
                <a:lnTo>
                  <a:pt x="18000" y="10800"/>
                </a:lnTo>
                <a:cubicBezTo>
                  <a:pt x="17999" y="12794"/>
                  <a:pt x="17197" y="14583"/>
                  <a:pt x="15891" y="15891"/>
                </a:cubicBezTo>
                <a:cubicBezTo>
                  <a:pt x="14583" y="17197"/>
                  <a:pt x="12794" y="17999"/>
                  <a:pt x="10800" y="18000"/>
                </a:cubicBezTo>
                <a:cubicBezTo>
                  <a:pt x="8806" y="17999"/>
                  <a:pt x="7017" y="17197"/>
                  <a:pt x="5709" y="15891"/>
                </a:cubicBezTo>
                <a:cubicBezTo>
                  <a:pt x="4403" y="14583"/>
                  <a:pt x="3601" y="12794"/>
                  <a:pt x="3600" y="10800"/>
                </a:cubicBezTo>
                <a:cubicBezTo>
                  <a:pt x="3601" y="8806"/>
                  <a:pt x="4403" y="7017"/>
                  <a:pt x="5709" y="5709"/>
                </a:cubicBezTo>
                <a:cubicBezTo>
                  <a:pt x="7017" y="4403"/>
                  <a:pt x="8806" y="3601"/>
                  <a:pt x="10800" y="3600"/>
                </a:cubicBezTo>
                <a:cubicBezTo>
                  <a:pt x="12794" y="3601"/>
                  <a:pt x="14583" y="4403"/>
                  <a:pt x="15891" y="5709"/>
                </a:cubicBezTo>
                <a:cubicBezTo>
                  <a:pt x="17197" y="7017"/>
                  <a:pt x="17999" y="8806"/>
                  <a:pt x="18000" y="10800"/>
                </a:cubicBezTo>
                <a:lnTo>
                  <a:pt x="21600" y="10800"/>
                </a:lnTo>
                <a:cubicBezTo>
                  <a:pt x="21599" y="4834"/>
                  <a:pt x="16766" y="1"/>
                  <a:pt x="10800" y="0"/>
                </a:cubicBezTo>
                <a:cubicBezTo>
                  <a:pt x="4834" y="1"/>
                  <a:pt x="1" y="4834"/>
                  <a:pt x="0" y="10800"/>
                </a:cubicBezTo>
                <a:cubicBezTo>
                  <a:pt x="1" y="16766"/>
                  <a:pt x="4834" y="21599"/>
                  <a:pt x="10800" y="21600"/>
                </a:cubicBezTo>
                <a:cubicBezTo>
                  <a:pt x="16766" y="21599"/>
                  <a:pt x="21599" y="16766"/>
                  <a:pt x="21600" y="10800"/>
                </a:cubicBezTo>
                <a:cubicBezTo>
                  <a:pt x="21600" y="10800"/>
                  <a:pt x="19800" y="10800"/>
                  <a:pt x="19800" y="108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53575" lIns="53575" spcFirstLastPara="1" rIns="53575" wrap="square" tIns="53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Gill Sans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1" name="Google Shape;421;p50"/>
          <p:cNvSpPr/>
          <p:nvPr/>
        </p:nvSpPr>
        <p:spPr>
          <a:xfrm>
            <a:off x="1592973" y="1838774"/>
            <a:ext cx="904122" cy="765018"/>
          </a:xfrm>
          <a:custGeom>
            <a:rect b="b" l="l" r="r" t="t"/>
            <a:pathLst>
              <a:path extrusionOk="0" h="21600" w="21600">
                <a:moveTo>
                  <a:pt x="16615" y="19636"/>
                </a:moveTo>
                <a:lnTo>
                  <a:pt x="14123" y="19636"/>
                </a:lnTo>
                <a:lnTo>
                  <a:pt x="14123" y="10309"/>
                </a:lnTo>
                <a:lnTo>
                  <a:pt x="7892" y="10309"/>
                </a:lnTo>
                <a:lnTo>
                  <a:pt x="7892" y="19636"/>
                </a:lnTo>
                <a:lnTo>
                  <a:pt x="4985" y="19636"/>
                </a:lnTo>
                <a:lnTo>
                  <a:pt x="4985" y="7364"/>
                </a:lnTo>
                <a:lnTo>
                  <a:pt x="10800" y="2454"/>
                </a:lnTo>
                <a:lnTo>
                  <a:pt x="16615" y="7364"/>
                </a:lnTo>
                <a:cubicBezTo>
                  <a:pt x="16615" y="7364"/>
                  <a:pt x="16615" y="19636"/>
                  <a:pt x="16615" y="19636"/>
                </a:cubicBezTo>
                <a:close/>
                <a:moveTo>
                  <a:pt x="12462" y="19636"/>
                </a:moveTo>
                <a:lnTo>
                  <a:pt x="9554" y="19636"/>
                </a:lnTo>
                <a:lnTo>
                  <a:pt x="9554" y="12273"/>
                </a:lnTo>
                <a:lnTo>
                  <a:pt x="12462" y="12273"/>
                </a:lnTo>
                <a:cubicBezTo>
                  <a:pt x="12462" y="12273"/>
                  <a:pt x="12462" y="19636"/>
                  <a:pt x="12462" y="19636"/>
                </a:cubicBezTo>
                <a:close/>
                <a:moveTo>
                  <a:pt x="17031" y="5400"/>
                </a:moveTo>
                <a:lnTo>
                  <a:pt x="17031" y="982"/>
                </a:lnTo>
                <a:lnTo>
                  <a:pt x="15369" y="982"/>
                </a:lnTo>
                <a:lnTo>
                  <a:pt x="15369" y="3927"/>
                </a:lnTo>
                <a:lnTo>
                  <a:pt x="10800" y="0"/>
                </a:lnTo>
                <a:lnTo>
                  <a:pt x="0" y="9327"/>
                </a:lnTo>
                <a:lnTo>
                  <a:pt x="831" y="10800"/>
                </a:lnTo>
                <a:lnTo>
                  <a:pt x="3323" y="8836"/>
                </a:lnTo>
                <a:lnTo>
                  <a:pt x="3323" y="21600"/>
                </a:lnTo>
                <a:lnTo>
                  <a:pt x="18277" y="21600"/>
                </a:lnTo>
                <a:lnTo>
                  <a:pt x="18277" y="8836"/>
                </a:lnTo>
                <a:lnTo>
                  <a:pt x="20769" y="10800"/>
                </a:lnTo>
                <a:lnTo>
                  <a:pt x="21600" y="9327"/>
                </a:lnTo>
                <a:cubicBezTo>
                  <a:pt x="21600" y="9327"/>
                  <a:pt x="17031" y="5400"/>
                  <a:pt x="17031" y="54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53575" lIns="53575" spcFirstLastPara="1" rIns="53575" wrap="square" tIns="53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Gill Sans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2" name="Google Shape;422;p50"/>
          <p:cNvSpPr/>
          <p:nvPr/>
        </p:nvSpPr>
        <p:spPr>
          <a:xfrm>
            <a:off x="797148" y="2518199"/>
            <a:ext cx="904122" cy="765018"/>
          </a:xfrm>
          <a:custGeom>
            <a:rect b="b" l="l" r="r" t="t"/>
            <a:pathLst>
              <a:path extrusionOk="0" h="21600" w="21600">
                <a:moveTo>
                  <a:pt x="16615" y="19636"/>
                </a:moveTo>
                <a:lnTo>
                  <a:pt x="14123" y="19636"/>
                </a:lnTo>
                <a:lnTo>
                  <a:pt x="14123" y="10309"/>
                </a:lnTo>
                <a:lnTo>
                  <a:pt x="7892" y="10309"/>
                </a:lnTo>
                <a:lnTo>
                  <a:pt x="7892" y="19636"/>
                </a:lnTo>
                <a:lnTo>
                  <a:pt x="4985" y="19636"/>
                </a:lnTo>
                <a:lnTo>
                  <a:pt x="4985" y="7364"/>
                </a:lnTo>
                <a:lnTo>
                  <a:pt x="10800" y="2454"/>
                </a:lnTo>
                <a:lnTo>
                  <a:pt x="16615" y="7364"/>
                </a:lnTo>
                <a:cubicBezTo>
                  <a:pt x="16615" y="7364"/>
                  <a:pt x="16615" y="19636"/>
                  <a:pt x="16615" y="19636"/>
                </a:cubicBezTo>
                <a:close/>
                <a:moveTo>
                  <a:pt x="12462" y="19636"/>
                </a:moveTo>
                <a:lnTo>
                  <a:pt x="9554" y="19636"/>
                </a:lnTo>
                <a:lnTo>
                  <a:pt x="9554" y="12273"/>
                </a:lnTo>
                <a:lnTo>
                  <a:pt x="12462" y="12273"/>
                </a:lnTo>
                <a:cubicBezTo>
                  <a:pt x="12462" y="12273"/>
                  <a:pt x="12462" y="19636"/>
                  <a:pt x="12462" y="19636"/>
                </a:cubicBezTo>
                <a:close/>
                <a:moveTo>
                  <a:pt x="17031" y="5400"/>
                </a:moveTo>
                <a:lnTo>
                  <a:pt x="17031" y="982"/>
                </a:lnTo>
                <a:lnTo>
                  <a:pt x="15369" y="982"/>
                </a:lnTo>
                <a:lnTo>
                  <a:pt x="15369" y="3927"/>
                </a:lnTo>
                <a:lnTo>
                  <a:pt x="10800" y="0"/>
                </a:lnTo>
                <a:lnTo>
                  <a:pt x="0" y="9327"/>
                </a:lnTo>
                <a:lnTo>
                  <a:pt x="831" y="10800"/>
                </a:lnTo>
                <a:lnTo>
                  <a:pt x="3323" y="8836"/>
                </a:lnTo>
                <a:lnTo>
                  <a:pt x="3323" y="21600"/>
                </a:lnTo>
                <a:lnTo>
                  <a:pt x="18277" y="21600"/>
                </a:lnTo>
                <a:lnTo>
                  <a:pt x="18277" y="8836"/>
                </a:lnTo>
                <a:lnTo>
                  <a:pt x="20769" y="10800"/>
                </a:lnTo>
                <a:lnTo>
                  <a:pt x="21600" y="9327"/>
                </a:lnTo>
                <a:cubicBezTo>
                  <a:pt x="21600" y="9327"/>
                  <a:pt x="17031" y="5400"/>
                  <a:pt x="17031" y="54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53575" lIns="53575" spcFirstLastPara="1" rIns="53575" wrap="square" tIns="53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Gill Sans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3" name="Google Shape;423;p50"/>
          <p:cNvSpPr/>
          <p:nvPr/>
        </p:nvSpPr>
        <p:spPr>
          <a:xfrm>
            <a:off x="1626773" y="2975399"/>
            <a:ext cx="904122" cy="765018"/>
          </a:xfrm>
          <a:custGeom>
            <a:rect b="b" l="l" r="r" t="t"/>
            <a:pathLst>
              <a:path extrusionOk="0" h="21600" w="21600">
                <a:moveTo>
                  <a:pt x="16615" y="19636"/>
                </a:moveTo>
                <a:lnTo>
                  <a:pt x="14123" y="19636"/>
                </a:lnTo>
                <a:lnTo>
                  <a:pt x="14123" y="10309"/>
                </a:lnTo>
                <a:lnTo>
                  <a:pt x="7892" y="10309"/>
                </a:lnTo>
                <a:lnTo>
                  <a:pt x="7892" y="19636"/>
                </a:lnTo>
                <a:lnTo>
                  <a:pt x="4985" y="19636"/>
                </a:lnTo>
                <a:lnTo>
                  <a:pt x="4985" y="7364"/>
                </a:lnTo>
                <a:lnTo>
                  <a:pt x="10800" y="2454"/>
                </a:lnTo>
                <a:lnTo>
                  <a:pt x="16615" y="7364"/>
                </a:lnTo>
                <a:cubicBezTo>
                  <a:pt x="16615" y="7364"/>
                  <a:pt x="16615" y="19636"/>
                  <a:pt x="16615" y="19636"/>
                </a:cubicBezTo>
                <a:close/>
                <a:moveTo>
                  <a:pt x="12462" y="19636"/>
                </a:moveTo>
                <a:lnTo>
                  <a:pt x="9554" y="19636"/>
                </a:lnTo>
                <a:lnTo>
                  <a:pt x="9554" y="12273"/>
                </a:lnTo>
                <a:lnTo>
                  <a:pt x="12462" y="12273"/>
                </a:lnTo>
                <a:cubicBezTo>
                  <a:pt x="12462" y="12273"/>
                  <a:pt x="12462" y="19636"/>
                  <a:pt x="12462" y="19636"/>
                </a:cubicBezTo>
                <a:close/>
                <a:moveTo>
                  <a:pt x="17031" y="5400"/>
                </a:moveTo>
                <a:lnTo>
                  <a:pt x="17031" y="982"/>
                </a:lnTo>
                <a:lnTo>
                  <a:pt x="15369" y="982"/>
                </a:lnTo>
                <a:lnTo>
                  <a:pt x="15369" y="3927"/>
                </a:lnTo>
                <a:lnTo>
                  <a:pt x="10800" y="0"/>
                </a:lnTo>
                <a:lnTo>
                  <a:pt x="0" y="9327"/>
                </a:lnTo>
                <a:lnTo>
                  <a:pt x="831" y="10800"/>
                </a:lnTo>
                <a:lnTo>
                  <a:pt x="3323" y="8836"/>
                </a:lnTo>
                <a:lnTo>
                  <a:pt x="3323" y="21600"/>
                </a:lnTo>
                <a:lnTo>
                  <a:pt x="18277" y="21600"/>
                </a:lnTo>
                <a:lnTo>
                  <a:pt x="18277" y="8836"/>
                </a:lnTo>
                <a:lnTo>
                  <a:pt x="20769" y="10800"/>
                </a:lnTo>
                <a:lnTo>
                  <a:pt x="21600" y="9327"/>
                </a:lnTo>
                <a:cubicBezTo>
                  <a:pt x="21600" y="9327"/>
                  <a:pt x="17031" y="5400"/>
                  <a:pt x="17031" y="54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53575" lIns="53575" spcFirstLastPara="1" rIns="53575" wrap="square" tIns="53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Gill Sans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86"/>
          <p:cNvSpPr txBox="1"/>
          <p:nvPr>
            <p:ph type="title"/>
          </p:nvPr>
        </p:nvSpPr>
        <p:spPr>
          <a:xfrm>
            <a:off x="648300" y="577238"/>
            <a:ext cx="7753800" cy="76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För mer information,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vänligen kontakta:</a:t>
            </a:r>
            <a:endParaRPr/>
          </a:p>
        </p:txBody>
      </p:sp>
      <p:sp>
        <p:nvSpPr>
          <p:cNvPr id="684" name="Google Shape;684;p86"/>
          <p:cNvSpPr txBox="1"/>
          <p:nvPr>
            <p:ph idx="12" type="sldNum"/>
          </p:nvPr>
        </p:nvSpPr>
        <p:spPr>
          <a:xfrm>
            <a:off x="8495850" y="4629675"/>
            <a:ext cx="343200" cy="310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5" name="Google Shape;685;p86"/>
          <p:cNvSpPr txBox="1"/>
          <p:nvPr>
            <p:ph idx="1" type="body"/>
          </p:nvPr>
        </p:nvSpPr>
        <p:spPr>
          <a:xfrm>
            <a:off x="673062" y="1634575"/>
            <a:ext cx="7729200" cy="1869900"/>
          </a:xfrm>
          <a:prstGeom prst="rect">
            <a:avLst/>
          </a:prstGeom>
        </p:spPr>
        <p:txBody>
          <a:bodyPr anchorCtr="0" anchor="t" bIns="0" lIns="360000" spcFirstLastPara="1" rIns="0" wrap="square" tIns="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Niclas Johansson 						Johannes Öhlin</a:t>
            </a:r>
            <a:br>
              <a:rPr lang="en"/>
            </a:br>
            <a:r>
              <a:rPr lang="en">
                <a:solidFill>
                  <a:srgbClr val="727783"/>
                </a:solidFill>
              </a:rPr>
              <a:t>Data Scientist</a:t>
            </a:r>
            <a:r>
              <a:rPr lang="en"/>
              <a:t> 						</a:t>
            </a:r>
            <a:r>
              <a:rPr lang="en">
                <a:solidFill>
                  <a:schemeClr val="accent2"/>
                </a:solidFill>
              </a:rPr>
              <a:t>AI-P</a:t>
            </a:r>
            <a:r>
              <a:rPr lang="en">
                <a:solidFill>
                  <a:schemeClr val="accent2"/>
                </a:solidFill>
              </a:rPr>
              <a:t>rojek</a:t>
            </a:r>
            <a:r>
              <a:rPr lang="en">
                <a:solidFill>
                  <a:schemeClr val="accent2"/>
                </a:solidFill>
              </a:rPr>
              <a:t>tledare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0760-22 50 79 						0705-54 58 48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niclas.johansson@tenfifty.io</a:t>
            </a:r>
            <a:r>
              <a:rPr lang="en"/>
              <a:t> 			</a:t>
            </a:r>
            <a:r>
              <a:rPr lang="en" u="sng">
                <a:solidFill>
                  <a:schemeClr val="hlink"/>
                </a:solidFill>
                <a:hlinkClick r:id="rId4"/>
              </a:rPr>
              <a:t>johannes.ohlin@tenfifty.io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….. eller lyssna på vår podd </a:t>
            </a:r>
            <a:br>
              <a:rPr lang="en"/>
            </a:br>
            <a:r>
              <a:rPr lang="en"/>
              <a:t>“AI på riktigt” via </a:t>
            </a:r>
            <a:r>
              <a:rPr lang="en" u="sng">
                <a:solidFill>
                  <a:schemeClr val="hlink"/>
                </a:solidFill>
                <a:hlinkClick r:id="rId5"/>
              </a:rPr>
              <a:t>Spotify</a:t>
            </a:r>
            <a:r>
              <a:rPr lang="en"/>
              <a:t> eller </a:t>
            </a:r>
            <a:r>
              <a:rPr lang="en" u="sng">
                <a:solidFill>
                  <a:schemeClr val="hlink"/>
                </a:solidFill>
                <a:hlinkClick r:id="rId6"/>
              </a:rPr>
              <a:t>Acast</a:t>
            </a:r>
            <a:r>
              <a:rPr lang="en"/>
              <a:t>  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0" lvl="0" marL="0" rtl="0" algn="l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….. eller titta på vår kanal på </a:t>
            </a:r>
            <a:r>
              <a:rPr lang="en" u="sng">
                <a:solidFill>
                  <a:schemeClr val="hlink"/>
                </a:solidFill>
                <a:hlinkClick r:id="rId7"/>
              </a:rPr>
              <a:t>YouTube</a:t>
            </a:r>
            <a:endParaRPr/>
          </a:p>
        </p:txBody>
      </p:sp>
      <p:pic>
        <p:nvPicPr>
          <p:cNvPr id="686" name="Google Shape;686;p8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5300" y="1901150"/>
            <a:ext cx="395690" cy="2284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1"/>
          <p:cNvSpPr txBox="1"/>
          <p:nvPr>
            <p:ph type="ctrTitle"/>
          </p:nvPr>
        </p:nvSpPr>
        <p:spPr>
          <a:xfrm>
            <a:off x="648300" y="1144900"/>
            <a:ext cx="4448100" cy="309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dagsläget är ca 70-80% av alla bygglovsansökningar inkompletta första gången de skickas in. Målet med projektet var att identifiera om någon av fyra utvalda ritningskomponenter finns på ritningen eller ej. Dessa är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Skalstock,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Kompassriktning,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Marklinjer och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Avstånd till tomtgräns.</a:t>
            </a:r>
            <a:endParaRPr/>
          </a:p>
        </p:txBody>
      </p:sp>
      <p:sp>
        <p:nvSpPr>
          <p:cNvPr id="429" name="Google Shape;429;p51"/>
          <p:cNvSpPr txBox="1"/>
          <p:nvPr>
            <p:ph idx="1" type="subTitle"/>
          </p:nvPr>
        </p:nvSpPr>
        <p:spPr>
          <a:xfrm>
            <a:off x="648300" y="577238"/>
            <a:ext cx="7847700" cy="44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Bakgrund</a:t>
            </a:r>
            <a:endParaRPr sz="3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2"/>
          <p:cNvSpPr txBox="1"/>
          <p:nvPr>
            <p:ph idx="1" type="body"/>
          </p:nvPr>
        </p:nvSpPr>
        <p:spPr>
          <a:xfrm>
            <a:off x="648300" y="1406775"/>
            <a:ext cx="7847700" cy="31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52"/>
          <p:cNvSpPr txBox="1"/>
          <p:nvPr>
            <p:ph idx="2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</p:spPr>
        <p:txBody>
          <a:bodyPr anchorCtr="0" anchor="ctr" bIns="0" lIns="18000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625" y="1463560"/>
            <a:ext cx="8821051" cy="3205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3"/>
          <p:cNvSpPr txBox="1"/>
          <p:nvPr>
            <p:ph type="title"/>
          </p:nvPr>
        </p:nvSpPr>
        <p:spPr>
          <a:xfrm>
            <a:off x="648300" y="577238"/>
            <a:ext cx="5885700" cy="5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Vår lösning</a:t>
            </a:r>
            <a:endParaRPr/>
          </a:p>
        </p:txBody>
      </p:sp>
      <p:sp>
        <p:nvSpPr>
          <p:cNvPr id="442" name="Google Shape;442;p53"/>
          <p:cNvSpPr txBox="1"/>
          <p:nvPr>
            <p:ph idx="1" type="body"/>
          </p:nvPr>
        </p:nvSpPr>
        <p:spPr>
          <a:xfrm>
            <a:off x="648300" y="1406775"/>
            <a:ext cx="7847700" cy="31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→"/>
            </a:pPr>
            <a:r>
              <a:rPr lang="en"/>
              <a:t>6 Modeller för att lösa problemet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·"/>
            </a:pPr>
            <a:r>
              <a:rPr lang="en"/>
              <a:t>Fasadmodell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·"/>
            </a:pPr>
            <a:r>
              <a:rPr lang="en"/>
              <a:t>Skalstocksmodell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·"/>
            </a:pPr>
            <a:r>
              <a:rPr lang="en"/>
              <a:t>OCR-modell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·"/>
            </a:pPr>
            <a:r>
              <a:rPr lang="en"/>
              <a:t>Kompassrosmodell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·"/>
            </a:pPr>
            <a:r>
              <a:rPr lang="en"/>
              <a:t>Avståndsmarkeringsmodell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·"/>
            </a:pPr>
            <a:r>
              <a:rPr lang="en"/>
              <a:t>Linjeklassificeringsmodell</a:t>
            </a:r>
            <a:endParaRPr/>
          </a:p>
        </p:txBody>
      </p:sp>
      <p:sp>
        <p:nvSpPr>
          <p:cNvPr id="443" name="Google Shape;443;p53"/>
          <p:cNvSpPr txBox="1"/>
          <p:nvPr>
            <p:ph idx="2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</p:spPr>
        <p:txBody>
          <a:bodyPr anchorCtr="0" anchor="ctr" bIns="0" lIns="18000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4"/>
          <p:cNvSpPr txBox="1"/>
          <p:nvPr>
            <p:ph type="ctrTitle"/>
          </p:nvPr>
        </p:nvSpPr>
        <p:spPr>
          <a:xfrm>
            <a:off x="161488" y="151388"/>
            <a:ext cx="8821200" cy="4840800"/>
          </a:xfrm>
          <a:prstGeom prst="rect">
            <a:avLst/>
          </a:prstGeom>
        </p:spPr>
        <p:txBody>
          <a:bodyPr anchorCtr="0" anchor="ctr" bIns="576000" lIns="468000" spcFirstLastPara="1" rIns="2520000" wrap="square" tIns="46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Teori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5"/>
          <p:cNvSpPr txBox="1"/>
          <p:nvPr>
            <p:ph type="title"/>
          </p:nvPr>
        </p:nvSpPr>
        <p:spPr>
          <a:xfrm>
            <a:off x="648300" y="577238"/>
            <a:ext cx="5885700" cy="5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Kalibrering</a:t>
            </a:r>
            <a:endParaRPr/>
          </a:p>
        </p:txBody>
      </p:sp>
      <p:sp>
        <p:nvSpPr>
          <p:cNvPr id="454" name="Google Shape;454;p55"/>
          <p:cNvSpPr txBox="1"/>
          <p:nvPr>
            <p:ph idx="1" type="body"/>
          </p:nvPr>
        </p:nvSpPr>
        <p:spPr>
          <a:xfrm>
            <a:off x="648300" y="1406775"/>
            <a:ext cx="3523800" cy="315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Kalibrering är processen att avgöra hur säker modellen måste vara för att vi ska </a:t>
            </a:r>
            <a:r>
              <a:rPr lang="en"/>
              <a:t>acceptera</a:t>
            </a:r>
            <a:r>
              <a:rPr lang="en"/>
              <a:t> dess klassificering. </a:t>
            </a:r>
            <a:r>
              <a:rPr lang="en"/>
              <a:t>Kalibreringen</a:t>
            </a:r>
            <a:r>
              <a:rPr lang="en"/>
              <a:t> anges som en siffra mellan 0 och 1 där en högre siffra kräver högre </a:t>
            </a:r>
            <a:r>
              <a:rPr lang="en"/>
              <a:t>noggrannhet.</a:t>
            </a:r>
            <a:endParaRPr/>
          </a:p>
        </p:txBody>
      </p:sp>
      <p:sp>
        <p:nvSpPr>
          <p:cNvPr id="455" name="Google Shape;455;p55"/>
          <p:cNvSpPr txBox="1"/>
          <p:nvPr>
            <p:ph idx="2" type="subTitle"/>
          </p:nvPr>
        </p:nvSpPr>
        <p:spPr>
          <a:xfrm>
            <a:off x="0" y="0"/>
            <a:ext cx="1549500" cy="313800"/>
          </a:xfrm>
          <a:prstGeom prst="rect">
            <a:avLst/>
          </a:prstGeom>
        </p:spPr>
        <p:txBody>
          <a:bodyPr anchorCtr="0" anchor="ctr" bIns="0" lIns="18000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55"/>
          <p:cNvSpPr txBox="1"/>
          <p:nvPr/>
        </p:nvSpPr>
        <p:spPr>
          <a:xfrm>
            <a:off x="4233050" y="1407075"/>
            <a:ext cx="3141900" cy="3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'boxes':</a:t>
            </a:r>
            <a:endParaRPr sz="120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[ 738.3106,  986.0131,  793.9485, 1138.4879],</a:t>
            </a:r>
            <a:endParaRPr sz="120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[ 714.3143,  983.1246,  816.9375, 1150.2701],</a:t>
            </a:r>
            <a:endParaRPr sz="120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[ 674.9820, 1041.0847, 1001.9705, 1206.4084],</a:t>
            </a:r>
            <a:endParaRPr sz="120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[ 669.6470,  694.6414,  811.7202,  780.0923],</a:t>
            </a:r>
            <a:endParaRPr sz="120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[ 747.6661,  475.1808,  803.6898,  609.6185],</a:t>
            </a:r>
            <a:endParaRPr sz="120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[ 628.2613,  870.4362,  685.1666,  976.2081],</a:t>
            </a:r>
            <a:endParaRPr sz="120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[ 777.3201, 1061.7955,  815.4045, 1183.0203],</a:t>
            </a:r>
            <a:endParaRPr sz="120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57" name="Google Shape;457;p55"/>
          <p:cNvSpPr txBox="1"/>
          <p:nvPr/>
        </p:nvSpPr>
        <p:spPr>
          <a:xfrm>
            <a:off x="7420500" y="1407075"/>
            <a:ext cx="1439100" cy="3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'scores': </a:t>
            </a:r>
            <a:endParaRPr sz="120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0.6800, </a:t>
            </a:r>
            <a:endParaRPr sz="120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0.2011, </a:t>
            </a:r>
            <a:endParaRPr sz="120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0.1950, </a:t>
            </a:r>
            <a:endParaRPr sz="120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0.1925, </a:t>
            </a:r>
            <a:endParaRPr sz="120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0.1896, </a:t>
            </a:r>
            <a:endParaRPr sz="120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0.1336, </a:t>
            </a:r>
            <a:endParaRPr sz="120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0.1301, </a:t>
            </a:r>
            <a:endParaRPr sz="120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nfifty">
  <a:themeElements>
    <a:clrScheme name="Tenfifty Colors">
      <a:dk1>
        <a:srgbClr val="001B26"/>
      </a:dk1>
      <a:lt1>
        <a:srgbClr val="FFFFFF"/>
      </a:lt1>
      <a:dk2>
        <a:srgbClr val="082E3F"/>
      </a:dk2>
      <a:lt2>
        <a:srgbClr val="F9FAFA"/>
      </a:lt2>
      <a:accent1>
        <a:srgbClr val="0B9BCB"/>
      </a:accent1>
      <a:accent2>
        <a:srgbClr val="717783"/>
      </a:accent2>
      <a:accent3>
        <a:srgbClr val="E3E5E6"/>
      </a:accent3>
      <a:accent4>
        <a:srgbClr val="46CEAE"/>
      </a:accent4>
      <a:accent5>
        <a:srgbClr val="DB7318"/>
      </a:accent5>
      <a:accent6>
        <a:srgbClr val="CC2433"/>
      </a:accent6>
      <a:hlink>
        <a:srgbClr val="0B9BCB"/>
      </a:hlink>
      <a:folHlink>
        <a:srgbClr val="0875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nfifty">
  <a:themeElements>
    <a:clrScheme name="Tenfifty Colors">
      <a:dk1>
        <a:srgbClr val="001B26"/>
      </a:dk1>
      <a:lt1>
        <a:srgbClr val="FFFFFF"/>
      </a:lt1>
      <a:dk2>
        <a:srgbClr val="082E3F"/>
      </a:dk2>
      <a:lt2>
        <a:srgbClr val="F9FAFA"/>
      </a:lt2>
      <a:accent1>
        <a:srgbClr val="0B9BCB"/>
      </a:accent1>
      <a:accent2>
        <a:srgbClr val="717783"/>
      </a:accent2>
      <a:accent3>
        <a:srgbClr val="E3E5E6"/>
      </a:accent3>
      <a:accent4>
        <a:srgbClr val="46CEAE"/>
      </a:accent4>
      <a:accent5>
        <a:srgbClr val="DB7318"/>
      </a:accent5>
      <a:accent6>
        <a:srgbClr val="CC2433"/>
      </a:accent6>
      <a:hlink>
        <a:srgbClr val="0B9BCB"/>
      </a:hlink>
      <a:folHlink>
        <a:srgbClr val="0875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C10EB98A69F2499698EA30485DF940" ma:contentTypeVersion="14" ma:contentTypeDescription="Create a new document." ma:contentTypeScope="" ma:versionID="5aa05f727989902acdae0298b2dd3b72">
  <xsd:schema xmlns:xsd="http://www.w3.org/2001/XMLSchema" xmlns:xs="http://www.w3.org/2001/XMLSchema" xmlns:p="http://schemas.microsoft.com/office/2006/metadata/properties" xmlns:ns2="7ea62e03-cadd-415f-b23b-1ef0985b2781" xmlns:ns3="3471a861-ae43-4f78-a13b-3e37116a0ad3" targetNamespace="http://schemas.microsoft.com/office/2006/metadata/properties" ma:root="true" ma:fieldsID="8a76d49bba0b70bbb075e3f9ee83cfc1" ns2:_="" ns3:_="">
    <xsd:import namespace="7ea62e03-cadd-415f-b23b-1ef0985b2781"/>
    <xsd:import namespace="3471a861-ae43-4f78-a13b-3e37116a0ad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a62e03-cadd-415f-b23b-1ef0985b278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fe58fc56-bb27-4389-9448-7e78607ca4f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71a861-ae43-4f78-a13b-3e37116a0ad3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7635bbc3-3ab2-4301-9194-c4e6079d012c}" ma:internalName="TaxCatchAll" ma:showField="CatchAllData" ma:web="3471a861-ae43-4f78-a13b-3e37116a0ad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ea62e03-cadd-415f-b23b-1ef0985b2781">
      <Terms xmlns="http://schemas.microsoft.com/office/infopath/2007/PartnerControls"/>
    </lcf76f155ced4ddcb4097134ff3c332f>
    <TaxCatchAll xmlns="3471a861-ae43-4f78-a13b-3e37116a0ad3" xsi:nil="true"/>
    <SharedWithUsers xmlns="3471a861-ae43-4f78-a13b-3e37116a0ad3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8614C40A-815F-4059-8A0C-6486FE51411D}"/>
</file>

<file path=customXml/itemProps2.xml><?xml version="1.0" encoding="utf-8"?>
<ds:datastoreItem xmlns:ds="http://schemas.openxmlformats.org/officeDocument/2006/customXml" ds:itemID="{F091E448-64D6-4343-BC47-472F4D67F59B}"/>
</file>

<file path=customXml/itemProps3.xml><?xml version="1.0" encoding="utf-8"?>
<ds:datastoreItem xmlns:ds="http://schemas.openxmlformats.org/officeDocument/2006/customXml" ds:itemID="{431D7C8E-BA93-4CC9-B570-48E75FAE5E02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0x010100B7C10EB98A69F2499698EA30485DF940</vt:lpwstr>
  </property>
  <property fmtid="{D5CDD505-2E9C-101B-9397-08002B2CF9AE}" pid="3" name="Order">
    <vt:r8>367100</vt:r8>
  </property>
  <property fmtid="{D5CDD505-2E9C-101B-9397-08002B2CF9AE}" pid="4" name="xd_ProgID">
    <vt:lpwstr/>
  </property>
  <property fmtid="{D5CDD505-2E9C-101B-9397-08002B2CF9AE}" pid="5" name="MediaServiceImageTags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  <property fmtid="{D5CDD505-2E9C-101B-9397-08002B2CF9AE}" pid="12" name="xd_Signature">
    <vt:bool>false</vt:bool>
  </property>
</Properties>
</file>